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78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5" r:id="rId9"/>
    <p:sldId id="264" r:id="rId10"/>
    <p:sldId id="261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20" r:id="rId64"/>
    <p:sldId id="318" r:id="rId65"/>
    <p:sldId id="321" r:id="rId66"/>
    <p:sldId id="319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72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notesMaster" Target="notesMasters/notesMaster1.xml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705499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9801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343200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314731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128957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027000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270829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092352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131077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566473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2537710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9509234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6725253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1363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1885930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5228873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6759776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7519338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1889207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265538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0442165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6794887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7846248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7005266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2909475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4617736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3918141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7502775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1415231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417066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3857267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7841279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5053714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7191521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1821039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3476294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4045639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5521891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299273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46104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909837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652843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36419947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74823976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23773815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46226140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73813572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12842342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53942997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26449807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73942827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032868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44608451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15561006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64720443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56460044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10393397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01050924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12480565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58182806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46783709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98959619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773417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26559485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641770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33790484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28527839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82604713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22824416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29924975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910523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025379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949154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hr"/>
              <a:t>‹#›</a:t>
            </a:fld>
            <a:endParaRPr lang="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hr"/>
              <a:t>‹#›</a:t>
            </a:fld>
            <a:endParaRPr lang="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hr"/>
              <a:t>‹#›</a:t>
            </a:fld>
            <a:endParaRPr lang="h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hr"/>
              <a:t>‹#›</a:t>
            </a:fld>
            <a:endParaRPr lang="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hr"/>
              <a:t>‹#›</a:t>
            </a:fld>
            <a:endParaRPr lang="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hr"/>
              <a:t>‹#›</a:t>
            </a:fld>
            <a:endParaRPr lang="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amo tijelo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311700" y="581000"/>
            <a:ext cx="8520600" cy="3987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spcBef>
                <a:spcPts val="0"/>
              </a:spcBef>
              <a:buSzPct val="100000"/>
              <a:defRPr sz="2400"/>
            </a:lvl1pPr>
            <a:lvl2pPr lvl="1" algn="ctr" rtl="0">
              <a:spcBef>
                <a:spcPts val="0"/>
              </a:spcBef>
              <a:buSzPct val="100000"/>
              <a:defRPr sz="2400"/>
            </a:lvl2pPr>
            <a:lvl3pPr lvl="2" algn="ctr" rtl="0">
              <a:spcBef>
                <a:spcPts val="0"/>
              </a:spcBef>
              <a:buSzPct val="100000"/>
              <a:defRPr sz="2400"/>
            </a:lvl3pPr>
            <a:lvl4pPr lvl="3" algn="ctr" rtl="0">
              <a:spcBef>
                <a:spcPts val="0"/>
              </a:spcBef>
              <a:buSzPct val="100000"/>
              <a:defRPr sz="2400"/>
            </a:lvl4pPr>
            <a:lvl5pPr lvl="4" algn="ctr" rtl="0">
              <a:spcBef>
                <a:spcPts val="0"/>
              </a:spcBef>
              <a:buSzPct val="100000"/>
              <a:defRPr sz="2400"/>
            </a:lvl5pPr>
            <a:lvl6pPr lvl="5" algn="ctr" rtl="0">
              <a:spcBef>
                <a:spcPts val="0"/>
              </a:spcBef>
              <a:buSzPct val="100000"/>
              <a:defRPr sz="2400"/>
            </a:lvl6pPr>
            <a:lvl7pPr lvl="6" algn="ctr" rtl="0">
              <a:spcBef>
                <a:spcPts val="0"/>
              </a:spcBef>
              <a:buSzPct val="100000"/>
              <a:defRPr sz="2400"/>
            </a:lvl7pPr>
            <a:lvl8pPr lvl="7" algn="ctr" rtl="0">
              <a:spcBef>
                <a:spcPts val="0"/>
              </a:spcBef>
              <a:buSzPct val="100000"/>
              <a:defRPr sz="2400"/>
            </a:lvl8pPr>
            <a:lvl9pPr lvl="8" algn="ctr" rtl="0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hr"/>
              <a:t>‹#›</a:t>
            </a:fld>
            <a:endParaRPr lang="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hr"/>
              <a:t>‹#›</a:t>
            </a:fld>
            <a:endParaRPr lang="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hr"/>
              <a:t>‹#›</a:t>
            </a:fld>
            <a:endParaRPr lang="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hr"/>
              <a:t>‹#›</a:t>
            </a:fld>
            <a:endParaRPr lang="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hr"/>
              <a:t>‹#›</a:t>
            </a:fld>
            <a:endParaRPr lang="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hr"/>
              <a:t>‹#›</a:t>
            </a:fld>
            <a:endParaRPr lang="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ct val="100000"/>
              <a:defRPr sz="1800">
                <a:solidFill>
                  <a:schemeClr val="lt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hr" sz="1000">
                <a:solidFill>
                  <a:schemeClr val="lt2"/>
                </a:solidFill>
              </a:rPr>
              <a:t>‹#›</a:t>
            </a:fld>
            <a:endParaRPr lang="hr" sz="1000">
              <a:solidFill>
                <a:schemeClr val="lt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4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4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4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4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4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4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Shape 57"/>
          <p:cNvPicPr preferRelativeResize="0"/>
          <p:nvPr/>
        </p:nvPicPr>
        <p:blipFill rotWithShape="1">
          <a:blip r:embed="rId3">
            <a:alphaModFix/>
          </a:blip>
          <a:srcRect b="11637"/>
          <a:stretch/>
        </p:blipFill>
        <p:spPr>
          <a:xfrm>
            <a:off x="2678200" y="0"/>
            <a:ext cx="402215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311700" y="581000"/>
            <a:ext cx="8520600" cy="3987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/>
            <a:endParaRPr lang="en-US" dirty="0"/>
          </a:p>
          <a:p>
            <a:r>
              <a:rPr lang="en-US" dirty="0" err="1"/>
              <a:t>Pred</a:t>
            </a:r>
            <a:r>
              <a:rPr lang="en-US" dirty="0"/>
              <a:t> </a:t>
            </a:r>
            <a:r>
              <a:rPr lang="en-US" dirty="0" err="1"/>
              <a:t>svetim</a:t>
            </a:r>
            <a:r>
              <a:rPr lang="en-US" dirty="0"/>
              <a:t> </a:t>
            </a:r>
            <a:r>
              <a:rPr lang="en-US" dirty="0" err="1"/>
              <a:t>tračkom</a:t>
            </a:r>
            <a:r>
              <a:rPr lang="en-US" dirty="0"/>
              <a:t> </a:t>
            </a:r>
            <a:r>
              <a:rPr lang="en-US" dirty="0" err="1"/>
              <a:t>nestadoše</a:t>
            </a:r>
            <a:endParaRPr lang="en-US" dirty="0"/>
          </a:p>
          <a:p>
            <a:r>
              <a:rPr lang="en-US" dirty="0" err="1"/>
              <a:t>crnoga</a:t>
            </a:r>
            <a:r>
              <a:rPr lang="en-US" dirty="0"/>
              <a:t> </a:t>
            </a:r>
            <a:r>
              <a:rPr lang="en-US" dirty="0" err="1"/>
              <a:t>mraka</a:t>
            </a:r>
            <a:r>
              <a:rPr lang="en-US" dirty="0"/>
              <a:t> </a:t>
            </a:r>
            <a:r>
              <a:rPr lang="en-US" dirty="0" err="1"/>
              <a:t>jezive</a:t>
            </a:r>
            <a:r>
              <a:rPr lang="en-US" dirty="0"/>
              <a:t> </a:t>
            </a:r>
            <a:r>
              <a:rPr lang="en-US" dirty="0" err="1"/>
              <a:t>sjene</a:t>
            </a:r>
            <a:r>
              <a:rPr lang="en-US" dirty="0"/>
              <a:t>:</a:t>
            </a:r>
          </a:p>
          <a:p>
            <a:r>
              <a:rPr lang="de-AT" dirty="0" err="1"/>
              <a:t>prvi</a:t>
            </a:r>
            <a:r>
              <a:rPr lang="de-AT" dirty="0"/>
              <a:t> </a:t>
            </a:r>
            <a:r>
              <a:rPr lang="de-AT" dirty="0" err="1"/>
              <a:t>nastade</a:t>
            </a:r>
            <a:r>
              <a:rPr lang="de-AT" dirty="0"/>
              <a:t> dan.</a:t>
            </a:r>
            <a:endParaRPr lang="en-US" dirty="0"/>
          </a:p>
          <a:p>
            <a:r>
              <a:rPr lang="de-AT" dirty="0" err="1"/>
              <a:t>Pomutnja</a:t>
            </a:r>
            <a:r>
              <a:rPr lang="de-AT" dirty="0"/>
              <a:t> </a:t>
            </a:r>
            <a:r>
              <a:rPr lang="de-AT" dirty="0" err="1"/>
              <a:t>minu</a:t>
            </a:r>
            <a:r>
              <a:rPr lang="de-AT" dirty="0"/>
              <a:t>, </a:t>
            </a:r>
            <a:r>
              <a:rPr lang="de-AT" dirty="0" err="1"/>
              <a:t>izniče</a:t>
            </a:r>
            <a:r>
              <a:rPr lang="de-AT" dirty="0"/>
              <a:t> red.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13647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311700" y="426887"/>
            <a:ext cx="8520600" cy="3987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de-AT" dirty="0" err="1" smtClean="0"/>
              <a:t>Zgranuto</a:t>
            </a:r>
            <a:r>
              <a:rPr lang="de-AT" dirty="0" smtClean="0"/>
              <a:t> </a:t>
            </a:r>
            <a:r>
              <a:rPr lang="de-AT" dirty="0" err="1"/>
              <a:t>bježi</a:t>
            </a:r>
            <a:r>
              <a:rPr lang="de-AT" dirty="0"/>
              <a:t> </a:t>
            </a:r>
            <a:r>
              <a:rPr lang="de-AT" dirty="0" err="1"/>
              <a:t>paklenih</a:t>
            </a:r>
            <a:r>
              <a:rPr lang="de-AT" dirty="0"/>
              <a:t> </a:t>
            </a:r>
            <a:r>
              <a:rPr lang="de-AT" dirty="0" err="1"/>
              <a:t>duhova</a:t>
            </a:r>
            <a:r>
              <a:rPr lang="de-AT" dirty="0"/>
              <a:t> </a:t>
            </a:r>
            <a:r>
              <a:rPr lang="de-AT" dirty="0" err="1"/>
              <a:t>četa</a:t>
            </a:r>
            <a:endParaRPr lang="en-US" dirty="0"/>
          </a:p>
          <a:p>
            <a:r>
              <a:rPr lang="de-AT" dirty="0"/>
              <a:t>u </a:t>
            </a:r>
            <a:r>
              <a:rPr lang="de-AT" dirty="0" err="1"/>
              <a:t>ponor</a:t>
            </a:r>
            <a:r>
              <a:rPr lang="de-AT" dirty="0"/>
              <a:t> </a:t>
            </a:r>
            <a:r>
              <a:rPr lang="de-AT" dirty="0" err="1"/>
              <a:t>dubok</a:t>
            </a:r>
            <a:r>
              <a:rPr lang="de-AT" dirty="0"/>
              <a:t>, </a:t>
            </a:r>
            <a:r>
              <a:rPr lang="de-AT" dirty="0" err="1"/>
              <a:t>bez</a:t>
            </a:r>
            <a:r>
              <a:rPr lang="de-AT" dirty="0"/>
              <a:t> </a:t>
            </a:r>
            <a:r>
              <a:rPr lang="de-AT" dirty="0" err="1"/>
              <a:t>kraja</a:t>
            </a:r>
            <a:r>
              <a:rPr lang="de-AT" dirty="0"/>
              <a:t>,</a:t>
            </a:r>
            <a:endParaRPr lang="en-US" dirty="0"/>
          </a:p>
          <a:p>
            <a:r>
              <a:rPr lang="en-US" dirty="0"/>
              <a:t>u </a:t>
            </a:r>
            <a:r>
              <a:rPr lang="en-US" dirty="0" err="1"/>
              <a:t>vječnu</a:t>
            </a:r>
            <a:r>
              <a:rPr lang="en-US" dirty="0"/>
              <a:t> </a:t>
            </a:r>
            <a:r>
              <a:rPr lang="en-US" dirty="0" err="1"/>
              <a:t>noć</a:t>
            </a:r>
            <a:r>
              <a:rPr lang="en-US" dirty="0"/>
              <a:t>.</a:t>
            </a:r>
          </a:p>
          <a:p>
            <a:r>
              <a:rPr lang="en-US" dirty="0" err="1"/>
              <a:t>Očaj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bijes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strava</a:t>
            </a:r>
            <a:endParaRPr lang="en-US" dirty="0"/>
          </a:p>
          <a:p>
            <a:r>
              <a:rPr lang="en-US" dirty="0" err="1"/>
              <a:t>sunovrat</a:t>
            </a:r>
            <a:r>
              <a:rPr lang="en-US" dirty="0"/>
              <a:t> </a:t>
            </a:r>
            <a:r>
              <a:rPr lang="en-US" dirty="0" err="1"/>
              <a:t>njihov</a:t>
            </a:r>
            <a:r>
              <a:rPr lang="en-US" dirty="0"/>
              <a:t> prate,</a:t>
            </a:r>
          </a:p>
          <a:p>
            <a:r>
              <a:rPr lang="en-US" dirty="0"/>
              <a:t>a </a:t>
            </a:r>
            <a:r>
              <a:rPr lang="en-US" dirty="0" err="1"/>
              <a:t>jedan</a:t>
            </a:r>
            <a:r>
              <a:rPr lang="en-US" dirty="0"/>
              <a:t> </a:t>
            </a:r>
            <a:r>
              <a:rPr lang="en-US" dirty="0" err="1"/>
              <a:t>novi</a:t>
            </a:r>
            <a:r>
              <a:rPr lang="en-US" dirty="0"/>
              <a:t> </a:t>
            </a:r>
            <a:r>
              <a:rPr lang="en-US" dirty="0" err="1"/>
              <a:t>svijet</a:t>
            </a:r>
            <a:endParaRPr lang="en-US" dirty="0"/>
          </a:p>
          <a:p>
            <a:r>
              <a:rPr lang="en-US" dirty="0" err="1"/>
              <a:t>po</a:t>
            </a:r>
            <a:r>
              <a:rPr lang="en-US" dirty="0"/>
              <a:t> </a:t>
            </a:r>
            <a:r>
              <a:rPr lang="en-US" dirty="0" err="1"/>
              <a:t>Božjoj</a:t>
            </a:r>
            <a:r>
              <a:rPr lang="en-US" dirty="0"/>
              <a:t> </a:t>
            </a:r>
            <a:r>
              <a:rPr lang="en-US" dirty="0" err="1"/>
              <a:t>nastaje</a:t>
            </a:r>
            <a:r>
              <a:rPr lang="en-US" dirty="0"/>
              <a:t> </a:t>
            </a:r>
            <a:r>
              <a:rPr lang="en-US" dirty="0" err="1"/>
              <a:t>riječi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1302723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311700" y="581000"/>
            <a:ext cx="8520600" cy="3987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/>
            <a:endParaRPr lang="en-US" dirty="0"/>
          </a:p>
          <a:p>
            <a:r>
              <a:rPr lang="en-US" dirty="0"/>
              <a:t>DAN DRUGI</a:t>
            </a:r>
            <a:endParaRPr lang="en-US" i="1" dirty="0"/>
          </a:p>
          <a:p>
            <a:r>
              <a:rPr lang="en-US" dirty="0"/>
              <a:t> </a:t>
            </a:r>
          </a:p>
          <a:p>
            <a:r>
              <a:rPr lang="en-US" dirty="0"/>
              <a:t>I Bog </a:t>
            </a:r>
            <a:r>
              <a:rPr lang="en-US" dirty="0" err="1"/>
              <a:t>načini</a:t>
            </a:r>
            <a:r>
              <a:rPr lang="en-US" dirty="0"/>
              <a:t> </a:t>
            </a:r>
            <a:r>
              <a:rPr lang="en-US" dirty="0" err="1"/>
              <a:t>svod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pridruži</a:t>
            </a:r>
            <a:r>
              <a:rPr lang="en-US" dirty="0"/>
              <a:t> </a:t>
            </a:r>
            <a:r>
              <a:rPr lang="en-US" dirty="0" err="1"/>
              <a:t>vode</a:t>
            </a:r>
            <a:endParaRPr lang="en-US" dirty="0"/>
          </a:p>
          <a:p>
            <a:r>
              <a:rPr lang="en-US" dirty="0" err="1"/>
              <a:t>što</a:t>
            </a:r>
            <a:r>
              <a:rPr lang="en-US" dirty="0"/>
              <a:t> </a:t>
            </a:r>
            <a:r>
              <a:rPr lang="en-US" dirty="0" err="1"/>
              <a:t>bjehu</a:t>
            </a:r>
            <a:r>
              <a:rPr lang="en-US" dirty="0"/>
              <a:t> </a:t>
            </a:r>
            <a:r>
              <a:rPr lang="en-US" dirty="0" err="1"/>
              <a:t>ispod</a:t>
            </a:r>
            <a:r>
              <a:rPr lang="en-US" dirty="0"/>
              <a:t> </a:t>
            </a:r>
            <a:r>
              <a:rPr lang="en-US" dirty="0" err="1"/>
              <a:t>svoda</a:t>
            </a:r>
            <a:r>
              <a:rPr lang="en-US" dirty="0"/>
              <a:t> </a:t>
            </a:r>
            <a:r>
              <a:rPr lang="en-US" dirty="0" err="1"/>
              <a:t>onima</a:t>
            </a:r>
            <a:r>
              <a:rPr lang="en-US" dirty="0"/>
              <a:t> </a:t>
            </a:r>
            <a:r>
              <a:rPr lang="en-US" dirty="0" err="1"/>
              <a:t>što</a:t>
            </a:r>
            <a:r>
              <a:rPr lang="en-US" dirty="0"/>
              <a:t> </a:t>
            </a:r>
            <a:r>
              <a:rPr lang="en-US" dirty="0" err="1"/>
              <a:t>ponad</a:t>
            </a:r>
            <a:r>
              <a:rPr lang="en-US" dirty="0"/>
              <a:t> </a:t>
            </a:r>
            <a:r>
              <a:rPr lang="en-US" dirty="0" err="1"/>
              <a:t>svoda</a:t>
            </a:r>
            <a:r>
              <a:rPr lang="en-US" dirty="0"/>
              <a:t> </a:t>
            </a:r>
            <a:r>
              <a:rPr lang="en-US" dirty="0" err="1"/>
              <a:t>bjehu</a:t>
            </a:r>
            <a:r>
              <a:rPr lang="en-US" dirty="0"/>
              <a:t> </a:t>
            </a:r>
          </a:p>
          <a:p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bijaše</a:t>
            </a:r>
            <a:r>
              <a:rPr lang="en-US" dirty="0"/>
              <a:t> </a:t>
            </a:r>
            <a:r>
              <a:rPr lang="en-US" dirty="0" err="1"/>
              <a:t>tako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49179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311700" y="581000"/>
            <a:ext cx="8520600" cy="3987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/>
            <a:endParaRPr lang="en-US" dirty="0"/>
          </a:p>
          <a:p>
            <a:r>
              <a:rPr lang="en-US" dirty="0"/>
              <a:t>Tad </a:t>
            </a:r>
            <a:r>
              <a:rPr lang="en-US" dirty="0" err="1"/>
              <a:t>bješnjeti</a:t>
            </a:r>
            <a:r>
              <a:rPr lang="en-US" dirty="0"/>
              <a:t> </a:t>
            </a:r>
            <a:r>
              <a:rPr lang="en-US" dirty="0" err="1"/>
              <a:t>počeše</a:t>
            </a:r>
            <a:r>
              <a:rPr lang="en-US" dirty="0"/>
              <a:t> </a:t>
            </a:r>
            <a:r>
              <a:rPr lang="en-US" dirty="0" err="1"/>
              <a:t>žestoke</a:t>
            </a:r>
            <a:r>
              <a:rPr lang="en-US" dirty="0"/>
              <a:t> </a:t>
            </a:r>
            <a:r>
              <a:rPr lang="en-US" dirty="0" err="1"/>
              <a:t>oluje</a:t>
            </a:r>
            <a:r>
              <a:rPr lang="en-US" dirty="0"/>
              <a:t>;</a:t>
            </a:r>
          </a:p>
          <a:p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prah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vjetru</a:t>
            </a:r>
            <a:r>
              <a:rPr lang="en-US" dirty="0"/>
              <a:t> </a:t>
            </a:r>
            <a:r>
              <a:rPr lang="en-US" dirty="0" err="1"/>
              <a:t>razletješe</a:t>
            </a:r>
            <a:r>
              <a:rPr lang="en-US" dirty="0"/>
              <a:t> se </a:t>
            </a:r>
            <a:r>
              <a:rPr lang="en-US" dirty="0" err="1"/>
              <a:t>oblaci</a:t>
            </a:r>
            <a:r>
              <a:rPr lang="en-US" dirty="0"/>
              <a:t>,</a:t>
            </a:r>
          </a:p>
          <a:p>
            <a:r>
              <a:rPr lang="en-US" dirty="0" err="1"/>
              <a:t>zrak</a:t>
            </a:r>
            <a:r>
              <a:rPr lang="en-US" dirty="0"/>
              <a:t> </a:t>
            </a:r>
            <a:r>
              <a:rPr lang="en-US" dirty="0" err="1"/>
              <a:t>prorezaše</a:t>
            </a:r>
            <a:r>
              <a:rPr lang="en-US" dirty="0"/>
              <a:t> </a:t>
            </a:r>
            <a:r>
              <a:rPr lang="en-US" dirty="0" err="1"/>
              <a:t>ognjene</a:t>
            </a:r>
            <a:r>
              <a:rPr lang="en-US" dirty="0"/>
              <a:t> </a:t>
            </a:r>
            <a:r>
              <a:rPr lang="en-US" dirty="0" err="1"/>
              <a:t>munje</a:t>
            </a:r>
            <a:endParaRPr lang="en-US" dirty="0"/>
          </a:p>
          <a:p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strahotno</a:t>
            </a:r>
            <a:r>
              <a:rPr lang="en-US" dirty="0"/>
              <a:t> </a:t>
            </a:r>
            <a:r>
              <a:rPr lang="en-US" dirty="0" err="1"/>
              <a:t>zatutnja</a:t>
            </a:r>
            <a:r>
              <a:rPr lang="en-US" dirty="0"/>
              <a:t> </a:t>
            </a:r>
            <a:r>
              <a:rPr lang="en-US" dirty="0" err="1"/>
              <a:t>grmljavina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180996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311700" y="581000"/>
            <a:ext cx="8520600" cy="3987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 lang="en-US" dirty="0" smtClean="0"/>
          </a:p>
          <a:p>
            <a:r>
              <a:rPr lang="en-US" dirty="0" err="1" smtClean="0"/>
              <a:t>Iz</a:t>
            </a:r>
            <a:r>
              <a:rPr lang="en-US" dirty="0" smtClean="0"/>
              <a:t> </a:t>
            </a:r>
            <a:r>
              <a:rPr lang="en-US" dirty="0" err="1"/>
              <a:t>bujice</a:t>
            </a:r>
            <a:r>
              <a:rPr lang="en-US" dirty="0"/>
              <a:t> se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njegov</a:t>
            </a:r>
            <a:r>
              <a:rPr lang="en-US" dirty="0"/>
              <a:t> </a:t>
            </a:r>
            <a:r>
              <a:rPr lang="en-US" dirty="0" err="1"/>
              <a:t>znak</a:t>
            </a:r>
            <a:r>
              <a:rPr lang="en-US" dirty="0"/>
              <a:t> </a:t>
            </a:r>
            <a:r>
              <a:rPr lang="en-US" dirty="0" err="1"/>
              <a:t>izli</a:t>
            </a:r>
            <a:r>
              <a:rPr lang="en-US" dirty="0"/>
              <a:t> </a:t>
            </a:r>
            <a:r>
              <a:rPr lang="en-US" dirty="0" err="1"/>
              <a:t>okrepljujuća</a:t>
            </a:r>
            <a:r>
              <a:rPr lang="en-US" dirty="0"/>
              <a:t> </a:t>
            </a:r>
            <a:r>
              <a:rPr lang="en-US" dirty="0" err="1"/>
              <a:t>kiša</a:t>
            </a:r>
            <a:r>
              <a:rPr lang="en-US" dirty="0"/>
              <a:t>,</a:t>
            </a:r>
          </a:p>
          <a:p>
            <a:r>
              <a:rPr lang="en-US" dirty="0" err="1"/>
              <a:t>sverazorna</a:t>
            </a:r>
            <a:r>
              <a:rPr lang="en-US" dirty="0"/>
              <a:t> </a:t>
            </a:r>
            <a:r>
              <a:rPr lang="en-US" dirty="0" err="1"/>
              <a:t>oluja</a:t>
            </a:r>
            <a:r>
              <a:rPr lang="en-US" dirty="0"/>
              <a:t>, </a:t>
            </a:r>
          </a:p>
          <a:p>
            <a:r>
              <a:rPr lang="en-US" dirty="0"/>
              <a:t>lagan </a:t>
            </a:r>
            <a:r>
              <a:rPr lang="en-US" dirty="0" err="1"/>
              <a:t>pahuljast</a:t>
            </a:r>
            <a:r>
              <a:rPr lang="en-US" dirty="0"/>
              <a:t> </a:t>
            </a:r>
            <a:r>
              <a:rPr lang="en-US" dirty="0" err="1"/>
              <a:t>snijeg</a:t>
            </a:r>
            <a:r>
              <a:rPr lang="en-US" dirty="0"/>
              <a:t>.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23148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311700" y="581000"/>
            <a:ext cx="8520600" cy="3987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en-US" dirty="0"/>
              <a:t>S </a:t>
            </a:r>
            <a:r>
              <a:rPr lang="en-US" dirty="0" err="1"/>
              <a:t>divljenjem</a:t>
            </a:r>
            <a:r>
              <a:rPr lang="en-US" dirty="0"/>
              <a:t> </a:t>
            </a:r>
            <a:r>
              <a:rPr lang="en-US" dirty="0" err="1"/>
              <a:t>čudesno</a:t>
            </a:r>
            <a:r>
              <a:rPr lang="en-US" dirty="0"/>
              <a:t> </a:t>
            </a:r>
            <a:r>
              <a:rPr lang="en-US" dirty="0" err="1"/>
              <a:t>djelo</a:t>
            </a:r>
            <a:r>
              <a:rPr lang="en-US" dirty="0"/>
              <a:t> </a:t>
            </a:r>
            <a:r>
              <a:rPr lang="en-US" dirty="0" err="1"/>
              <a:t>gleda</a:t>
            </a:r>
            <a:endParaRPr lang="en-US" dirty="0"/>
          </a:p>
          <a:p>
            <a:r>
              <a:rPr lang="en-US" dirty="0" err="1"/>
              <a:t>vesela</a:t>
            </a:r>
            <a:r>
              <a:rPr lang="en-US" dirty="0"/>
              <a:t> </a:t>
            </a:r>
            <a:r>
              <a:rPr lang="en-US" dirty="0" err="1"/>
              <a:t>četa</a:t>
            </a:r>
            <a:r>
              <a:rPr lang="en-US" dirty="0"/>
              <a:t> </a:t>
            </a:r>
            <a:r>
              <a:rPr lang="en-US" dirty="0" err="1"/>
              <a:t>nebesnika</a:t>
            </a:r>
            <a:r>
              <a:rPr lang="en-US" dirty="0"/>
              <a:t>;</a:t>
            </a:r>
          </a:p>
          <a:p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glasno</a:t>
            </a:r>
            <a:r>
              <a:rPr lang="en-US" dirty="0"/>
              <a:t> </a:t>
            </a:r>
            <a:r>
              <a:rPr lang="en-US" dirty="0" err="1"/>
              <a:t>odjekuje</a:t>
            </a:r>
            <a:r>
              <a:rPr lang="en-US" dirty="0"/>
              <a:t> </a:t>
            </a:r>
            <a:r>
              <a:rPr lang="en-US" dirty="0" err="1"/>
              <a:t>iz</a:t>
            </a:r>
            <a:r>
              <a:rPr lang="en-US" dirty="0"/>
              <a:t> </a:t>
            </a:r>
            <a:r>
              <a:rPr lang="en-US" dirty="0" err="1"/>
              <a:t>njihovih</a:t>
            </a:r>
            <a:r>
              <a:rPr lang="en-US" dirty="0"/>
              <a:t> </a:t>
            </a:r>
            <a:r>
              <a:rPr lang="en-US" dirty="0" err="1"/>
              <a:t>grla</a:t>
            </a:r>
            <a:endParaRPr lang="en-US" dirty="0"/>
          </a:p>
          <a:p>
            <a:r>
              <a:rPr lang="en-US" dirty="0" err="1"/>
              <a:t>slavopoj</a:t>
            </a:r>
            <a:r>
              <a:rPr lang="en-US" dirty="0"/>
              <a:t> </a:t>
            </a:r>
            <a:r>
              <a:rPr lang="en-US" dirty="0" err="1"/>
              <a:t>Stvoritelju</a:t>
            </a:r>
            <a:r>
              <a:rPr lang="en-US" dirty="0"/>
              <a:t>!</a:t>
            </a:r>
          </a:p>
          <a:p>
            <a:r>
              <a:rPr lang="en-US" dirty="0" err="1"/>
              <a:t>Pohvala</a:t>
            </a:r>
            <a:r>
              <a:rPr lang="en-US" dirty="0"/>
              <a:t> </a:t>
            </a:r>
            <a:r>
              <a:rPr lang="en-US" dirty="0" err="1"/>
              <a:t>drugog</a:t>
            </a:r>
            <a:r>
              <a:rPr lang="en-US" dirty="0"/>
              <a:t> dana.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9331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291152" y="200856"/>
            <a:ext cx="8520600" cy="3987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en-US" dirty="0"/>
              <a:t>DAN TREĆI</a:t>
            </a:r>
            <a:endParaRPr lang="en-US" i="1" dirty="0"/>
          </a:p>
          <a:p>
            <a:r>
              <a:rPr lang="en-US" dirty="0"/>
              <a:t> </a:t>
            </a:r>
            <a:endParaRPr lang="en-US" i="1" dirty="0"/>
          </a:p>
          <a:p>
            <a:r>
              <a:rPr lang="en-US" dirty="0"/>
              <a:t>I Bog </a:t>
            </a:r>
            <a:r>
              <a:rPr lang="en-US" dirty="0" err="1"/>
              <a:t>reče</a:t>
            </a:r>
            <a:r>
              <a:rPr lang="en-US" dirty="0"/>
              <a:t>: </a:t>
            </a:r>
            <a:r>
              <a:rPr lang="en-US" dirty="0" err="1"/>
              <a:t>Neka</a:t>
            </a:r>
            <a:r>
              <a:rPr lang="en-US" dirty="0"/>
              <a:t> se </a:t>
            </a:r>
            <a:r>
              <a:rPr lang="en-US" dirty="0" err="1"/>
              <a:t>sakupi</a:t>
            </a:r>
            <a:r>
              <a:rPr lang="en-US" dirty="0"/>
              <a:t> </a:t>
            </a:r>
            <a:r>
              <a:rPr lang="en-US" dirty="0" err="1"/>
              <a:t>voda</a:t>
            </a:r>
            <a:r>
              <a:rPr lang="en-US" dirty="0"/>
              <a:t> pod </a:t>
            </a:r>
            <a:r>
              <a:rPr lang="en-US" dirty="0" err="1"/>
              <a:t>nebom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jednom</a:t>
            </a:r>
            <a:r>
              <a:rPr lang="en-US" dirty="0"/>
              <a:t> </a:t>
            </a:r>
            <a:r>
              <a:rPr lang="en-US" dirty="0" err="1"/>
              <a:t>mjestu</a:t>
            </a:r>
            <a:endParaRPr lang="en-US" dirty="0"/>
          </a:p>
          <a:p>
            <a:r>
              <a:rPr lang="en-US" dirty="0"/>
              <a:t>I </a:t>
            </a:r>
            <a:r>
              <a:rPr lang="en-US" dirty="0" err="1"/>
              <a:t>nek</a:t>
            </a:r>
            <a:r>
              <a:rPr lang="en-US" dirty="0"/>
              <a:t>' </a:t>
            </a:r>
            <a:r>
              <a:rPr lang="en-US" dirty="0" err="1"/>
              <a:t>pojavi</a:t>
            </a:r>
            <a:r>
              <a:rPr lang="en-US" dirty="0"/>
              <a:t> se </a:t>
            </a:r>
            <a:r>
              <a:rPr lang="en-US" dirty="0" err="1"/>
              <a:t>kopno</a:t>
            </a:r>
            <a:r>
              <a:rPr lang="en-US" dirty="0"/>
              <a:t>. I </a:t>
            </a:r>
            <a:r>
              <a:rPr lang="en-US" dirty="0" err="1"/>
              <a:t>bješe</a:t>
            </a:r>
            <a:r>
              <a:rPr lang="en-US" dirty="0"/>
              <a:t> </a:t>
            </a:r>
            <a:r>
              <a:rPr lang="en-US" dirty="0" err="1"/>
              <a:t>tako</a:t>
            </a:r>
            <a:r>
              <a:rPr lang="en-US" dirty="0"/>
              <a:t>.</a:t>
            </a:r>
          </a:p>
          <a:p>
            <a:r>
              <a:rPr lang="en-US" dirty="0"/>
              <a:t>I </a:t>
            </a:r>
            <a:r>
              <a:rPr lang="en-US" dirty="0" err="1"/>
              <a:t>kopno</a:t>
            </a:r>
            <a:r>
              <a:rPr lang="en-US" dirty="0"/>
              <a:t> </a:t>
            </a:r>
            <a:r>
              <a:rPr lang="en-US" dirty="0" err="1"/>
              <a:t>prozva</a:t>
            </a:r>
            <a:r>
              <a:rPr lang="en-US" dirty="0"/>
              <a:t> Bog “</a:t>
            </a:r>
            <a:r>
              <a:rPr lang="en-US" dirty="0" err="1"/>
              <a:t>zemljom</a:t>
            </a:r>
            <a:r>
              <a:rPr lang="en-US" dirty="0"/>
              <a:t>”,</a:t>
            </a:r>
          </a:p>
          <a:p>
            <a:r>
              <a:rPr lang="de-AT" dirty="0"/>
              <a:t>a </a:t>
            </a:r>
            <a:r>
              <a:rPr lang="de-AT" dirty="0" err="1"/>
              <a:t>sakupljene</a:t>
            </a:r>
            <a:r>
              <a:rPr lang="de-AT" dirty="0"/>
              <a:t> </a:t>
            </a:r>
            <a:r>
              <a:rPr lang="de-AT" dirty="0" err="1"/>
              <a:t>vode</a:t>
            </a:r>
            <a:r>
              <a:rPr lang="de-AT" dirty="0"/>
              <a:t> </a:t>
            </a:r>
            <a:r>
              <a:rPr lang="de-AT" dirty="0" err="1"/>
              <a:t>prozva</a:t>
            </a:r>
            <a:r>
              <a:rPr lang="de-AT" dirty="0"/>
              <a:t> “</a:t>
            </a:r>
            <a:r>
              <a:rPr lang="de-AT" dirty="0" err="1"/>
              <a:t>morem</a:t>
            </a:r>
            <a:r>
              <a:rPr lang="de-AT" dirty="0"/>
              <a:t>”;</a:t>
            </a:r>
            <a:endParaRPr lang="en-US" dirty="0"/>
          </a:p>
          <a:p>
            <a:r>
              <a:rPr lang="de-AT" dirty="0"/>
              <a:t>i </a:t>
            </a:r>
            <a:r>
              <a:rPr lang="de-AT" dirty="0" err="1"/>
              <a:t>vidje</a:t>
            </a:r>
            <a:r>
              <a:rPr lang="de-AT" dirty="0"/>
              <a:t> Bog da </a:t>
            </a:r>
            <a:r>
              <a:rPr lang="de-AT" dirty="0" err="1"/>
              <a:t>bijaše</a:t>
            </a:r>
            <a:r>
              <a:rPr lang="de-AT" dirty="0"/>
              <a:t> </a:t>
            </a:r>
            <a:r>
              <a:rPr lang="de-AT" dirty="0" err="1"/>
              <a:t>dobro</a:t>
            </a:r>
            <a:r>
              <a:rPr lang="de-AT" dirty="0"/>
              <a:t>.</a:t>
            </a:r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81809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311700" y="581000"/>
            <a:ext cx="8520600" cy="3987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en-US" dirty="0"/>
              <a:t>S </a:t>
            </a:r>
            <a:r>
              <a:rPr lang="en-US" dirty="0" err="1"/>
              <a:t>tutnjem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valova</a:t>
            </a:r>
            <a:r>
              <a:rPr lang="en-US" dirty="0"/>
              <a:t> </a:t>
            </a:r>
            <a:r>
              <a:rPr lang="en-US" dirty="0" err="1"/>
              <a:t>pjenom</a:t>
            </a:r>
            <a:endParaRPr lang="en-US" dirty="0"/>
          </a:p>
          <a:p>
            <a:r>
              <a:rPr lang="en-US" dirty="0" err="1"/>
              <a:t>uzbibalo</a:t>
            </a:r>
            <a:r>
              <a:rPr lang="en-US" dirty="0"/>
              <a:t> se more.</a:t>
            </a:r>
          </a:p>
          <a:p>
            <a:r>
              <a:rPr lang="en-US" dirty="0" err="1"/>
              <a:t>Izviruju</a:t>
            </a:r>
            <a:r>
              <a:rPr lang="en-US" dirty="0"/>
              <a:t> </a:t>
            </a:r>
            <a:r>
              <a:rPr lang="en-US" dirty="0" err="1"/>
              <a:t>brežuljci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stijene</a:t>
            </a:r>
            <a:r>
              <a:rPr lang="en-US" dirty="0"/>
              <a:t>,</a:t>
            </a:r>
          </a:p>
          <a:p>
            <a:r>
              <a:rPr lang="en-US" dirty="0" err="1"/>
              <a:t>planinski</a:t>
            </a:r>
            <a:r>
              <a:rPr lang="en-US" dirty="0"/>
              <a:t> </a:t>
            </a:r>
            <a:r>
              <a:rPr lang="en-US" dirty="0" err="1"/>
              <a:t>vrhovi</a:t>
            </a:r>
            <a:r>
              <a:rPr lang="en-US" dirty="0"/>
              <a:t> </a:t>
            </a:r>
            <a:r>
              <a:rPr lang="en-US" dirty="0" err="1"/>
              <a:t>strše</a:t>
            </a:r>
            <a:r>
              <a:rPr lang="en-US" dirty="0"/>
              <a:t>.</a:t>
            </a:r>
          </a:p>
          <a:p>
            <a:r>
              <a:rPr lang="en-US" dirty="0" err="1"/>
              <a:t>Dolinom</a:t>
            </a:r>
            <a:r>
              <a:rPr lang="en-US" dirty="0"/>
              <a:t> </a:t>
            </a:r>
            <a:r>
              <a:rPr lang="en-US" dirty="0" err="1"/>
              <a:t>proširenom</a:t>
            </a:r>
            <a:endParaRPr lang="en-US" dirty="0"/>
          </a:p>
          <a:p>
            <a:r>
              <a:rPr lang="en-US" dirty="0" err="1"/>
              <a:t>protječe</a:t>
            </a:r>
            <a:r>
              <a:rPr lang="en-US" dirty="0"/>
              <a:t> </a:t>
            </a:r>
            <a:r>
              <a:rPr lang="en-US" dirty="0" err="1"/>
              <a:t>široka</a:t>
            </a:r>
            <a:r>
              <a:rPr lang="en-US" dirty="0"/>
              <a:t> </a:t>
            </a:r>
            <a:r>
              <a:rPr lang="en-US" dirty="0" err="1"/>
              <a:t>rijeka</a:t>
            </a:r>
            <a:endParaRPr lang="en-US" dirty="0"/>
          </a:p>
          <a:p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kadšto</a:t>
            </a:r>
            <a:r>
              <a:rPr lang="en-US" dirty="0"/>
              <a:t> </a:t>
            </a:r>
            <a:r>
              <a:rPr lang="en-US" dirty="0" err="1"/>
              <a:t>krivuda</a:t>
            </a:r>
            <a:r>
              <a:rPr lang="en-US" dirty="0"/>
              <a:t>.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07578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311700" y="581000"/>
            <a:ext cx="8520600" cy="3987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 lang="en-US" dirty="0" smtClean="0"/>
          </a:p>
          <a:p>
            <a:r>
              <a:rPr lang="en-US" dirty="0" err="1" smtClean="0"/>
              <a:t>Šumeći</a:t>
            </a:r>
            <a:r>
              <a:rPr lang="en-US" dirty="0" smtClean="0"/>
              <a:t> </a:t>
            </a:r>
            <a:r>
              <a:rPr lang="en-US" dirty="0" err="1"/>
              <a:t>tiho</a:t>
            </a:r>
            <a:r>
              <a:rPr lang="en-US" dirty="0"/>
              <a:t>, </a:t>
            </a:r>
            <a:r>
              <a:rPr lang="en-US" dirty="0" err="1"/>
              <a:t>sve</a:t>
            </a:r>
            <a:r>
              <a:rPr lang="en-US" dirty="0"/>
              <a:t> </a:t>
            </a:r>
            <a:r>
              <a:rPr lang="en-US" dirty="0" err="1"/>
              <a:t>dalje</a:t>
            </a:r>
            <a:r>
              <a:rPr lang="en-US" dirty="0"/>
              <a:t> </a:t>
            </a:r>
            <a:r>
              <a:rPr lang="en-US" dirty="0" err="1"/>
              <a:t>klizi</a:t>
            </a:r>
            <a:endParaRPr lang="en-US" dirty="0"/>
          </a:p>
          <a:p>
            <a:r>
              <a:rPr lang="en-US" dirty="0" err="1"/>
              <a:t>dolinom</a:t>
            </a:r>
            <a:r>
              <a:rPr lang="en-US" dirty="0"/>
              <a:t> </a:t>
            </a:r>
            <a:r>
              <a:rPr lang="en-US" dirty="0" err="1"/>
              <a:t>mirnom</a:t>
            </a:r>
            <a:r>
              <a:rPr lang="en-US" dirty="0"/>
              <a:t> </a:t>
            </a:r>
            <a:r>
              <a:rPr lang="en-US" dirty="0" err="1"/>
              <a:t>svijetao</a:t>
            </a:r>
            <a:r>
              <a:rPr lang="en-US" dirty="0"/>
              <a:t> </a:t>
            </a:r>
            <a:r>
              <a:rPr lang="en-US" dirty="0" err="1"/>
              <a:t>potok</a:t>
            </a:r>
            <a:r>
              <a:rPr lang="en-US" dirty="0"/>
              <a:t>.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2534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311700" y="581000"/>
            <a:ext cx="8520600" cy="3987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 lang="en-US" dirty="0" smtClean="0"/>
          </a:p>
          <a:p>
            <a:r>
              <a:rPr lang="en-US" dirty="0" smtClean="0"/>
              <a:t>I </a:t>
            </a:r>
            <a:r>
              <a:rPr lang="en-US" dirty="0"/>
              <a:t>Bog </a:t>
            </a:r>
            <a:r>
              <a:rPr lang="en-US" dirty="0" err="1"/>
              <a:t>reče</a:t>
            </a:r>
            <a:r>
              <a:rPr lang="en-US" dirty="0"/>
              <a:t>: </a:t>
            </a:r>
            <a:r>
              <a:rPr lang="en-US" dirty="0" err="1"/>
              <a:t>Neka</a:t>
            </a:r>
            <a:r>
              <a:rPr lang="en-US" dirty="0"/>
              <a:t> </a:t>
            </a:r>
            <a:r>
              <a:rPr lang="en-US" dirty="0" err="1"/>
              <a:t>zemlja</a:t>
            </a:r>
            <a:r>
              <a:rPr lang="en-US" dirty="0"/>
              <a:t> </a:t>
            </a:r>
            <a:r>
              <a:rPr lang="en-US" dirty="0" err="1"/>
              <a:t>proklija</a:t>
            </a:r>
            <a:r>
              <a:rPr lang="en-US" dirty="0"/>
              <a:t> </a:t>
            </a:r>
            <a:r>
              <a:rPr lang="en-US" dirty="0" err="1"/>
              <a:t>travom</a:t>
            </a:r>
            <a:endParaRPr lang="en-US" dirty="0"/>
          </a:p>
          <a:p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biljem</a:t>
            </a:r>
            <a:r>
              <a:rPr lang="en-US" dirty="0"/>
              <a:t> </a:t>
            </a:r>
            <a:r>
              <a:rPr lang="en-US" dirty="0" err="1"/>
              <a:t>što</a:t>
            </a:r>
            <a:r>
              <a:rPr lang="en-US" dirty="0"/>
              <a:t> </a:t>
            </a:r>
            <a:r>
              <a:rPr lang="en-US" dirty="0" err="1"/>
              <a:t>sjeme</a:t>
            </a:r>
            <a:r>
              <a:rPr lang="en-US" dirty="0"/>
              <a:t> </a:t>
            </a:r>
            <a:r>
              <a:rPr lang="en-US" dirty="0" err="1"/>
              <a:t>daje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voćkama</a:t>
            </a:r>
            <a:r>
              <a:rPr lang="en-US" dirty="0"/>
              <a:t> </a:t>
            </a:r>
            <a:r>
              <a:rPr lang="en-US" dirty="0" err="1"/>
              <a:t>plodonosnim</a:t>
            </a:r>
            <a:r>
              <a:rPr lang="en-US" dirty="0"/>
              <a:t>,</a:t>
            </a:r>
          </a:p>
          <a:p>
            <a:r>
              <a:rPr lang="en-US" dirty="0" err="1"/>
              <a:t>što</a:t>
            </a:r>
            <a:r>
              <a:rPr lang="en-US" dirty="0"/>
              <a:t> </a:t>
            </a:r>
            <a:r>
              <a:rPr lang="en-US" dirty="0" err="1"/>
              <a:t>sjeme</a:t>
            </a:r>
            <a:r>
              <a:rPr lang="en-US" dirty="0"/>
              <a:t> </a:t>
            </a:r>
            <a:r>
              <a:rPr lang="en-US" dirty="0" err="1"/>
              <a:t>svoje</a:t>
            </a:r>
            <a:r>
              <a:rPr lang="en-US" dirty="0"/>
              <a:t> u </a:t>
            </a:r>
            <a:r>
              <a:rPr lang="en-US" dirty="0" err="1"/>
              <a:t>sebi</a:t>
            </a:r>
            <a:r>
              <a:rPr lang="en-US" dirty="0"/>
              <a:t> </a:t>
            </a:r>
            <a:r>
              <a:rPr lang="en-US" dirty="0" err="1"/>
              <a:t>imaju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zemlji</a:t>
            </a:r>
            <a:r>
              <a:rPr lang="en-US" dirty="0"/>
              <a:t>;</a:t>
            </a:r>
          </a:p>
          <a:p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bješe</a:t>
            </a:r>
            <a:r>
              <a:rPr lang="en-US" dirty="0"/>
              <a:t> </a:t>
            </a:r>
            <a:r>
              <a:rPr lang="en-US" dirty="0" err="1"/>
              <a:t>tako</a:t>
            </a:r>
            <a:r>
              <a:rPr lang="en-US" dirty="0"/>
              <a:t>.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5383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311700" y="581000"/>
            <a:ext cx="8520600" cy="3987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 lang="en-US" dirty="0"/>
          </a:p>
          <a:p>
            <a:r>
              <a:rPr lang="en-US" dirty="0" err="1" smtClean="0"/>
              <a:t>Oratorij</a:t>
            </a:r>
            <a:r>
              <a:rPr lang="en-US" dirty="0" smtClean="0"/>
              <a:t> </a:t>
            </a:r>
            <a:r>
              <a:rPr lang="en-US" dirty="0" err="1"/>
              <a:t>za</a:t>
            </a:r>
            <a:r>
              <a:rPr lang="en-US" dirty="0"/>
              <a:t> sole, </a:t>
            </a:r>
            <a:r>
              <a:rPr lang="en-US" dirty="0" err="1"/>
              <a:t>zbor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 smtClean="0"/>
              <a:t>orkestar</a:t>
            </a:r>
            <a:r>
              <a:rPr lang="en-US" i="1" dirty="0"/>
              <a:t> </a:t>
            </a:r>
          </a:p>
          <a:p>
            <a:r>
              <a:rPr lang="en-US" i="1" dirty="0"/>
              <a:t> </a:t>
            </a:r>
          </a:p>
          <a:p>
            <a:r>
              <a:rPr lang="en-US" dirty="0"/>
              <a:t>S </a:t>
            </a:r>
            <a:r>
              <a:rPr lang="en-US" dirty="0" err="1"/>
              <a:t>njemačkoga</a:t>
            </a:r>
            <a:r>
              <a:rPr lang="en-US" dirty="0"/>
              <a:t> </a:t>
            </a:r>
            <a:r>
              <a:rPr lang="en-US" dirty="0" err="1"/>
              <a:t>prepjevao</a:t>
            </a:r>
            <a:r>
              <a:rPr lang="en-US" dirty="0"/>
              <a:t>: </a:t>
            </a:r>
            <a:r>
              <a:rPr lang="en-US" b="1" dirty="0" err="1"/>
              <a:t>Sead</a:t>
            </a:r>
            <a:r>
              <a:rPr lang="en-US" b="1" dirty="0"/>
              <a:t> </a:t>
            </a:r>
            <a:r>
              <a:rPr lang="en-US" b="1" dirty="0" err="1"/>
              <a:t>Muhamedagić</a:t>
            </a:r>
            <a:endParaRPr lang="en-US" i="1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517184" y="745387"/>
            <a:ext cx="3828785" cy="3987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en-US" dirty="0" err="1"/>
              <a:t>Poljana</a:t>
            </a:r>
            <a:r>
              <a:rPr lang="en-US" dirty="0"/>
              <a:t> </a:t>
            </a:r>
            <a:r>
              <a:rPr lang="en-US" dirty="0" err="1"/>
              <a:t>svježe</a:t>
            </a:r>
            <a:r>
              <a:rPr lang="en-US" dirty="0"/>
              <a:t> </a:t>
            </a:r>
            <a:r>
              <a:rPr lang="en-US" dirty="0" err="1"/>
              <a:t>zelenilo</a:t>
            </a:r>
            <a:endParaRPr lang="en-US" dirty="0"/>
          </a:p>
          <a:p>
            <a:r>
              <a:rPr lang="en-US" dirty="0" err="1"/>
              <a:t>oku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divljenje</a:t>
            </a:r>
            <a:r>
              <a:rPr lang="en-US" dirty="0"/>
              <a:t> </a:t>
            </a:r>
            <a:r>
              <a:rPr lang="en-US" dirty="0" err="1"/>
              <a:t>nudi</a:t>
            </a:r>
            <a:r>
              <a:rPr lang="en-US" dirty="0"/>
              <a:t>.</a:t>
            </a:r>
          </a:p>
          <a:p>
            <a:r>
              <a:rPr lang="en-US" dirty="0" err="1"/>
              <a:t>Ljupkošću</a:t>
            </a:r>
            <a:r>
              <a:rPr lang="en-US" dirty="0"/>
              <a:t> </a:t>
            </a:r>
            <a:r>
              <a:rPr lang="en-US" dirty="0" err="1"/>
              <a:t>prožet</a:t>
            </a:r>
            <a:r>
              <a:rPr lang="en-US" dirty="0"/>
              <a:t> </a:t>
            </a:r>
            <a:r>
              <a:rPr lang="en-US" dirty="0" err="1"/>
              <a:t>pogled</a:t>
            </a:r>
            <a:endParaRPr lang="en-US" dirty="0"/>
          </a:p>
          <a:p>
            <a:r>
              <a:rPr lang="en-US" dirty="0" err="1"/>
              <a:t>uzvisuje</a:t>
            </a:r>
            <a:r>
              <a:rPr lang="en-US" dirty="0"/>
              <a:t> </a:t>
            </a:r>
            <a:r>
              <a:rPr lang="en-US" dirty="0" err="1"/>
              <a:t>cvijeća</a:t>
            </a:r>
            <a:r>
              <a:rPr lang="en-US" dirty="0"/>
              <a:t> </a:t>
            </a:r>
            <a:r>
              <a:rPr lang="en-US" dirty="0" err="1"/>
              <a:t>blagi</a:t>
            </a:r>
            <a:r>
              <a:rPr lang="en-US" dirty="0"/>
              <a:t> </a:t>
            </a:r>
            <a:r>
              <a:rPr lang="en-US" dirty="0" err="1"/>
              <a:t>kras</a:t>
            </a:r>
            <a:r>
              <a:rPr lang="en-US" dirty="0"/>
              <a:t>.</a:t>
            </a:r>
          </a:p>
          <a:p>
            <a:r>
              <a:rPr lang="en-US" dirty="0" err="1"/>
              <a:t>Balzamom</a:t>
            </a:r>
            <a:r>
              <a:rPr lang="en-US" dirty="0"/>
              <a:t> </a:t>
            </a:r>
            <a:r>
              <a:rPr lang="en-US" dirty="0" err="1"/>
              <a:t>bilje</a:t>
            </a:r>
            <a:r>
              <a:rPr lang="en-US" dirty="0"/>
              <a:t> </a:t>
            </a:r>
            <a:r>
              <a:rPr lang="en-US" dirty="0" err="1"/>
              <a:t>miriše</a:t>
            </a:r>
            <a:r>
              <a:rPr lang="en-US" dirty="0"/>
              <a:t>,</a:t>
            </a:r>
          </a:p>
          <a:p>
            <a:r>
              <a:rPr lang="de-AT" dirty="0" err="1"/>
              <a:t>teške</a:t>
            </a:r>
            <a:r>
              <a:rPr lang="de-AT" dirty="0"/>
              <a:t> </a:t>
            </a:r>
            <a:r>
              <a:rPr lang="de-AT" dirty="0" err="1"/>
              <a:t>zacjeljuju</a:t>
            </a:r>
            <a:r>
              <a:rPr lang="de-AT" dirty="0"/>
              <a:t> </a:t>
            </a:r>
            <a:r>
              <a:rPr lang="de-AT" dirty="0" err="1"/>
              <a:t>rane</a:t>
            </a:r>
            <a:r>
              <a:rPr lang="de-AT" dirty="0" smtClean="0"/>
              <a:t>.</a:t>
            </a:r>
            <a:endParaRPr lang="en-US" dirty="0"/>
          </a:p>
        </p:txBody>
      </p:sp>
      <p:sp>
        <p:nvSpPr>
          <p:cNvPr id="3" name="Shape 67"/>
          <p:cNvSpPr txBox="1">
            <a:spLocks/>
          </p:cNvSpPr>
          <p:nvPr/>
        </p:nvSpPr>
        <p:spPr>
          <a:xfrm>
            <a:off x="4810069" y="745387"/>
            <a:ext cx="3828785" cy="3987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ct val="100000"/>
              <a:buNone/>
              <a:defRPr sz="2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ct val="100000"/>
              <a:buNone/>
              <a:defRPr sz="2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ct val="100000"/>
              <a:buNone/>
              <a:defRPr sz="2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ct val="100000"/>
              <a:buNone/>
              <a:defRPr sz="2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ct val="100000"/>
              <a:buNone/>
              <a:defRPr sz="2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ct val="100000"/>
              <a:buNone/>
              <a:defRPr sz="2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ct val="100000"/>
              <a:buNone/>
              <a:defRPr sz="2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ct val="100000"/>
              <a:buNone/>
              <a:defRPr sz="2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ct val="100000"/>
              <a:buNone/>
              <a:defRPr sz="2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de-AT" dirty="0" err="1"/>
              <a:t>Pod</a:t>
            </a:r>
            <a:r>
              <a:rPr lang="de-AT" dirty="0"/>
              <a:t> </a:t>
            </a:r>
            <a:r>
              <a:rPr lang="de-AT" dirty="0" err="1"/>
              <a:t>zlatnim</a:t>
            </a:r>
            <a:r>
              <a:rPr lang="de-AT" dirty="0"/>
              <a:t> </a:t>
            </a:r>
            <a:r>
              <a:rPr lang="de-AT" dirty="0" err="1"/>
              <a:t>plodovima</a:t>
            </a:r>
            <a:r>
              <a:rPr lang="de-AT" dirty="0"/>
              <a:t> </a:t>
            </a:r>
            <a:r>
              <a:rPr lang="de-AT" dirty="0" err="1"/>
              <a:t>svile</a:t>
            </a:r>
            <a:r>
              <a:rPr lang="de-AT" dirty="0"/>
              <a:t> se </a:t>
            </a:r>
            <a:r>
              <a:rPr lang="de-AT" dirty="0" err="1"/>
              <a:t>grane</a:t>
            </a:r>
            <a:r>
              <a:rPr lang="de-AT" dirty="0"/>
              <a:t>,</a:t>
            </a:r>
            <a:endParaRPr lang="en-US" dirty="0"/>
          </a:p>
          <a:p>
            <a:r>
              <a:rPr lang="de-AT" dirty="0" err="1"/>
              <a:t>šumarak</a:t>
            </a:r>
            <a:r>
              <a:rPr lang="de-AT" dirty="0"/>
              <a:t> </a:t>
            </a:r>
            <a:r>
              <a:rPr lang="de-AT" dirty="0" err="1"/>
              <a:t>hladan</a:t>
            </a:r>
            <a:r>
              <a:rPr lang="de-AT" dirty="0"/>
              <a:t> </a:t>
            </a:r>
            <a:r>
              <a:rPr lang="de-AT" dirty="0" err="1"/>
              <a:t>zaklon</a:t>
            </a:r>
            <a:r>
              <a:rPr lang="de-AT" dirty="0"/>
              <a:t> </a:t>
            </a:r>
            <a:r>
              <a:rPr lang="de-AT" dirty="0" err="1"/>
              <a:t>tvori</a:t>
            </a:r>
            <a:r>
              <a:rPr lang="de-AT" dirty="0"/>
              <a:t>.</a:t>
            </a:r>
            <a:endParaRPr lang="en-US" dirty="0"/>
          </a:p>
          <a:p>
            <a:r>
              <a:rPr lang="de-AT" dirty="0" err="1"/>
              <a:t>Strmi</a:t>
            </a:r>
            <a:r>
              <a:rPr lang="de-AT" dirty="0"/>
              <a:t> je </a:t>
            </a:r>
            <a:r>
              <a:rPr lang="de-AT" dirty="0" err="1"/>
              <a:t>brijeg</a:t>
            </a:r>
            <a:r>
              <a:rPr lang="de-AT" dirty="0"/>
              <a:t> </a:t>
            </a:r>
            <a:r>
              <a:rPr lang="de-AT" dirty="0" err="1"/>
              <a:t>okrunjen</a:t>
            </a:r>
            <a:r>
              <a:rPr lang="de-AT" dirty="0"/>
              <a:t> </a:t>
            </a:r>
            <a:r>
              <a:rPr lang="de-AT" dirty="0" err="1"/>
              <a:t>gustom</a:t>
            </a:r>
            <a:r>
              <a:rPr lang="de-AT" dirty="0"/>
              <a:t> </a:t>
            </a:r>
            <a:r>
              <a:rPr lang="de-AT" dirty="0" err="1"/>
              <a:t>šumom</a:t>
            </a:r>
            <a:r>
              <a:rPr lang="de-AT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7357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311700" y="581000"/>
            <a:ext cx="8520600" cy="3987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 lang="de-AT" dirty="0" smtClean="0"/>
          </a:p>
          <a:p>
            <a:r>
              <a:rPr lang="de-AT" dirty="0" smtClean="0"/>
              <a:t>A </a:t>
            </a:r>
            <a:r>
              <a:rPr lang="de-AT" dirty="0" err="1"/>
              <a:t>vojske</a:t>
            </a:r>
            <a:r>
              <a:rPr lang="de-AT" dirty="0"/>
              <a:t> </a:t>
            </a:r>
            <a:r>
              <a:rPr lang="de-AT" dirty="0" err="1"/>
              <a:t>nebeske</a:t>
            </a:r>
            <a:r>
              <a:rPr lang="de-AT" dirty="0"/>
              <a:t> </a:t>
            </a:r>
            <a:r>
              <a:rPr lang="de-AT" dirty="0" err="1"/>
              <a:t>naviještahu</a:t>
            </a:r>
            <a:r>
              <a:rPr lang="de-AT" dirty="0"/>
              <a:t> </a:t>
            </a:r>
            <a:r>
              <a:rPr lang="de-AT" dirty="0" err="1"/>
              <a:t>treći</a:t>
            </a:r>
            <a:r>
              <a:rPr lang="de-AT" dirty="0"/>
              <a:t> </a:t>
            </a:r>
            <a:r>
              <a:rPr lang="de-AT" dirty="0" err="1"/>
              <a:t>dan</a:t>
            </a:r>
            <a:r>
              <a:rPr lang="de-AT" dirty="0"/>
              <a:t>,</a:t>
            </a:r>
            <a:endParaRPr lang="en-US" dirty="0"/>
          </a:p>
          <a:p>
            <a:r>
              <a:rPr lang="de-AT" dirty="0" err="1"/>
              <a:t>hvaleći</a:t>
            </a:r>
            <a:r>
              <a:rPr lang="de-AT" dirty="0"/>
              <a:t> Boga i </a:t>
            </a:r>
            <a:r>
              <a:rPr lang="de-AT" dirty="0" err="1"/>
              <a:t>govoreći</a:t>
            </a:r>
            <a:r>
              <a:rPr lang="de-AT" dirty="0"/>
              <a:t>:</a:t>
            </a:r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94180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311700" y="581000"/>
            <a:ext cx="8520600" cy="3987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de-AT" dirty="0" err="1"/>
              <a:t>Zagudite</a:t>
            </a:r>
            <a:r>
              <a:rPr lang="de-AT" dirty="0"/>
              <a:t>, </a:t>
            </a:r>
            <a:r>
              <a:rPr lang="de-AT" dirty="0" err="1"/>
              <a:t>strune</a:t>
            </a:r>
            <a:r>
              <a:rPr lang="de-AT" dirty="0"/>
              <a:t>, </a:t>
            </a:r>
            <a:r>
              <a:rPr lang="de-AT" dirty="0" err="1"/>
              <a:t>prihvatite</a:t>
            </a:r>
            <a:r>
              <a:rPr lang="de-AT" dirty="0"/>
              <a:t> </a:t>
            </a:r>
            <a:r>
              <a:rPr lang="de-AT" dirty="0" err="1"/>
              <a:t>liru</a:t>
            </a:r>
            <a:r>
              <a:rPr lang="de-AT" dirty="0"/>
              <a:t>, </a:t>
            </a:r>
            <a:endParaRPr lang="en-US" dirty="0"/>
          </a:p>
          <a:p>
            <a:r>
              <a:rPr lang="de-AT" dirty="0" err="1"/>
              <a:t>Neka</a:t>
            </a:r>
            <a:r>
              <a:rPr lang="de-AT" dirty="0"/>
              <a:t> </a:t>
            </a:r>
            <a:r>
              <a:rPr lang="de-AT" dirty="0" err="1"/>
              <a:t>zazvuči</a:t>
            </a:r>
            <a:r>
              <a:rPr lang="de-AT" dirty="0"/>
              <a:t> </a:t>
            </a:r>
            <a:r>
              <a:rPr lang="de-AT" dirty="0" err="1"/>
              <a:t>hvalospjev</a:t>
            </a:r>
            <a:r>
              <a:rPr lang="de-AT" dirty="0"/>
              <a:t> </a:t>
            </a:r>
            <a:r>
              <a:rPr lang="de-AT" dirty="0" err="1"/>
              <a:t>vaš</a:t>
            </a:r>
            <a:r>
              <a:rPr lang="de-AT" dirty="0"/>
              <a:t>!</a:t>
            </a:r>
            <a:endParaRPr lang="en-US" dirty="0"/>
          </a:p>
          <a:p>
            <a:r>
              <a:rPr lang="de-AT" dirty="0" err="1"/>
              <a:t>Kličite</a:t>
            </a:r>
            <a:r>
              <a:rPr lang="de-AT" dirty="0"/>
              <a:t> </a:t>
            </a:r>
            <a:r>
              <a:rPr lang="de-AT" dirty="0" err="1"/>
              <a:t>Gospodu</a:t>
            </a:r>
            <a:r>
              <a:rPr lang="de-AT" dirty="0"/>
              <a:t>, </a:t>
            </a:r>
            <a:r>
              <a:rPr lang="de-AT" dirty="0" err="1"/>
              <a:t>moćnome</a:t>
            </a:r>
            <a:r>
              <a:rPr lang="de-AT" dirty="0"/>
              <a:t> </a:t>
            </a:r>
            <a:r>
              <a:rPr lang="de-AT" dirty="0" err="1"/>
              <a:t>Bogu</a:t>
            </a:r>
            <a:r>
              <a:rPr lang="de-AT" dirty="0"/>
              <a:t>,</a:t>
            </a:r>
            <a:endParaRPr lang="en-US" dirty="0"/>
          </a:p>
          <a:p>
            <a:r>
              <a:rPr lang="de-AT" dirty="0" err="1"/>
              <a:t>jer</a:t>
            </a:r>
            <a:r>
              <a:rPr lang="de-AT" dirty="0"/>
              <a:t> on je </a:t>
            </a:r>
            <a:r>
              <a:rPr lang="de-AT" dirty="0" err="1"/>
              <a:t>nebo</a:t>
            </a:r>
            <a:r>
              <a:rPr lang="de-AT" dirty="0"/>
              <a:t> i </a:t>
            </a:r>
            <a:r>
              <a:rPr lang="de-AT" dirty="0" err="1"/>
              <a:t>zemlju</a:t>
            </a:r>
            <a:endParaRPr lang="en-US" dirty="0"/>
          </a:p>
          <a:p>
            <a:r>
              <a:rPr lang="de-AT" dirty="0" err="1"/>
              <a:t>veličajnim</a:t>
            </a:r>
            <a:r>
              <a:rPr lang="de-AT" dirty="0"/>
              <a:t> </a:t>
            </a:r>
            <a:r>
              <a:rPr lang="de-AT" dirty="0" err="1"/>
              <a:t>odjenuo</a:t>
            </a:r>
            <a:r>
              <a:rPr lang="de-AT" dirty="0"/>
              <a:t> </a:t>
            </a:r>
            <a:r>
              <a:rPr lang="de-AT" dirty="0" err="1"/>
              <a:t>ruhom</a:t>
            </a:r>
            <a:r>
              <a:rPr lang="de-AT" dirty="0"/>
              <a:t>!</a:t>
            </a:r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91208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311700" y="581000"/>
            <a:ext cx="8520600" cy="3987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de-AT" dirty="0"/>
              <a:t>DAN ČETVRTI</a:t>
            </a:r>
            <a:endParaRPr lang="en-US" dirty="0"/>
          </a:p>
          <a:p>
            <a:r>
              <a:rPr lang="de-AT" dirty="0"/>
              <a:t>I Bog </a:t>
            </a:r>
            <a:r>
              <a:rPr lang="de-AT" dirty="0" err="1"/>
              <a:t>reče</a:t>
            </a:r>
            <a:r>
              <a:rPr lang="de-AT" dirty="0"/>
              <a:t>: </a:t>
            </a:r>
            <a:r>
              <a:rPr lang="de-AT" dirty="0" err="1"/>
              <a:t>Neka</a:t>
            </a:r>
            <a:r>
              <a:rPr lang="de-AT" dirty="0"/>
              <a:t> </a:t>
            </a:r>
            <a:r>
              <a:rPr lang="de-AT" dirty="0" err="1"/>
              <a:t>budu</a:t>
            </a:r>
            <a:r>
              <a:rPr lang="de-AT" dirty="0"/>
              <a:t> </a:t>
            </a:r>
            <a:r>
              <a:rPr lang="de-AT" dirty="0" err="1"/>
              <a:t>svjetlila</a:t>
            </a:r>
            <a:r>
              <a:rPr lang="de-AT" dirty="0"/>
              <a:t> na </a:t>
            </a:r>
            <a:r>
              <a:rPr lang="de-AT" dirty="0" err="1"/>
              <a:t>svodu</a:t>
            </a:r>
            <a:r>
              <a:rPr lang="de-AT" dirty="0"/>
              <a:t> </a:t>
            </a:r>
            <a:r>
              <a:rPr lang="de-AT" dirty="0" err="1"/>
              <a:t>nebeskom</a:t>
            </a:r>
            <a:r>
              <a:rPr lang="de-AT" dirty="0"/>
              <a:t>,</a:t>
            </a:r>
            <a:endParaRPr lang="en-US" dirty="0"/>
          </a:p>
          <a:p>
            <a:r>
              <a:rPr lang="de-AT" dirty="0"/>
              <a:t>da </a:t>
            </a:r>
            <a:r>
              <a:rPr lang="de-AT" dirty="0" err="1"/>
              <a:t>razluče</a:t>
            </a:r>
            <a:r>
              <a:rPr lang="de-AT" dirty="0"/>
              <a:t> </a:t>
            </a:r>
            <a:r>
              <a:rPr lang="de-AT" dirty="0" err="1"/>
              <a:t>dan</a:t>
            </a:r>
            <a:r>
              <a:rPr lang="de-AT" dirty="0"/>
              <a:t> </a:t>
            </a:r>
            <a:r>
              <a:rPr lang="de-AT" dirty="0" err="1"/>
              <a:t>od</a:t>
            </a:r>
            <a:r>
              <a:rPr lang="de-AT" dirty="0"/>
              <a:t> </a:t>
            </a:r>
            <a:r>
              <a:rPr lang="de-AT" dirty="0" err="1"/>
              <a:t>noći</a:t>
            </a:r>
            <a:r>
              <a:rPr lang="de-AT" dirty="0"/>
              <a:t> i </a:t>
            </a:r>
            <a:r>
              <a:rPr lang="de-AT" dirty="0" err="1"/>
              <a:t>zemlji</a:t>
            </a:r>
            <a:r>
              <a:rPr lang="de-AT" dirty="0"/>
              <a:t> </a:t>
            </a:r>
            <a:r>
              <a:rPr lang="de-AT" dirty="0" err="1"/>
              <a:t>podare</a:t>
            </a:r>
            <a:r>
              <a:rPr lang="de-AT" dirty="0"/>
              <a:t> </a:t>
            </a:r>
            <a:r>
              <a:rPr lang="de-AT" dirty="0" err="1"/>
              <a:t>svjetlo</a:t>
            </a:r>
            <a:r>
              <a:rPr lang="de-AT" dirty="0"/>
              <a:t>,</a:t>
            </a:r>
            <a:endParaRPr lang="en-US" dirty="0"/>
          </a:p>
          <a:p>
            <a:r>
              <a:rPr lang="de-AT" dirty="0"/>
              <a:t>da </a:t>
            </a:r>
            <a:r>
              <a:rPr lang="de-AT" dirty="0" err="1"/>
              <a:t>budu</a:t>
            </a:r>
            <a:r>
              <a:rPr lang="de-AT" dirty="0"/>
              <a:t> </a:t>
            </a:r>
            <a:r>
              <a:rPr lang="de-AT" dirty="0" err="1"/>
              <a:t>znaci</a:t>
            </a:r>
            <a:r>
              <a:rPr lang="de-AT" dirty="0"/>
              <a:t> </a:t>
            </a:r>
            <a:r>
              <a:rPr lang="de-AT" dirty="0" err="1"/>
              <a:t>blagdanima</a:t>
            </a:r>
            <a:r>
              <a:rPr lang="de-AT" dirty="0"/>
              <a:t>, </a:t>
            </a:r>
            <a:r>
              <a:rPr lang="de-AT" dirty="0" err="1"/>
              <a:t>danima</a:t>
            </a:r>
            <a:r>
              <a:rPr lang="de-AT" dirty="0"/>
              <a:t> i </a:t>
            </a:r>
            <a:r>
              <a:rPr lang="de-AT" dirty="0" err="1"/>
              <a:t>godinama</a:t>
            </a:r>
            <a:r>
              <a:rPr lang="de-AT" dirty="0"/>
              <a:t>. I </a:t>
            </a:r>
            <a:r>
              <a:rPr lang="de-AT" dirty="0" err="1"/>
              <a:t>onda</a:t>
            </a:r>
            <a:r>
              <a:rPr lang="de-AT" dirty="0"/>
              <a:t> </a:t>
            </a:r>
            <a:r>
              <a:rPr lang="de-AT" dirty="0" err="1"/>
              <a:t>načini</a:t>
            </a:r>
            <a:r>
              <a:rPr lang="de-AT" dirty="0"/>
              <a:t> </a:t>
            </a:r>
            <a:r>
              <a:rPr lang="de-AT" dirty="0" err="1"/>
              <a:t>zvijezde</a:t>
            </a:r>
            <a:r>
              <a:rPr lang="de-AT" dirty="0"/>
              <a:t>.</a:t>
            </a:r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73546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311700" y="581000"/>
            <a:ext cx="8520600" cy="3987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de-AT" dirty="0"/>
              <a:t>U </a:t>
            </a:r>
            <a:r>
              <a:rPr lang="de-AT" dirty="0" err="1"/>
              <a:t>punom</a:t>
            </a:r>
            <a:r>
              <a:rPr lang="de-AT" dirty="0"/>
              <a:t> </a:t>
            </a:r>
            <a:r>
              <a:rPr lang="de-AT" dirty="0" err="1"/>
              <a:t>sjaju</a:t>
            </a:r>
            <a:r>
              <a:rPr lang="de-AT" dirty="0"/>
              <a:t> </a:t>
            </a:r>
            <a:r>
              <a:rPr lang="de-AT" dirty="0" err="1"/>
              <a:t>sad</a:t>
            </a:r>
            <a:endParaRPr lang="en-US" dirty="0"/>
          </a:p>
          <a:p>
            <a:r>
              <a:rPr lang="de-AT" dirty="0" err="1"/>
              <a:t>blistavo</a:t>
            </a:r>
            <a:r>
              <a:rPr lang="de-AT" dirty="0"/>
              <a:t> </a:t>
            </a:r>
            <a:r>
              <a:rPr lang="de-AT" dirty="0" err="1"/>
              <a:t>izlazi</a:t>
            </a:r>
            <a:r>
              <a:rPr lang="de-AT" dirty="0"/>
              <a:t> </a:t>
            </a:r>
            <a:r>
              <a:rPr lang="de-AT" dirty="0" err="1"/>
              <a:t>sunce</a:t>
            </a:r>
            <a:r>
              <a:rPr lang="de-AT" dirty="0"/>
              <a:t>.</a:t>
            </a:r>
            <a:endParaRPr lang="en-US" dirty="0"/>
          </a:p>
          <a:p>
            <a:r>
              <a:rPr lang="de-AT" dirty="0" err="1"/>
              <a:t>To</a:t>
            </a:r>
            <a:r>
              <a:rPr lang="de-AT" dirty="0"/>
              <a:t> </a:t>
            </a:r>
            <a:r>
              <a:rPr lang="de-AT" dirty="0" err="1"/>
              <a:t>ozaren</a:t>
            </a:r>
            <a:r>
              <a:rPr lang="de-AT" dirty="0"/>
              <a:t> je </a:t>
            </a:r>
            <a:r>
              <a:rPr lang="de-AT" dirty="0" err="1"/>
              <a:t>zaručnik</a:t>
            </a:r>
            <a:r>
              <a:rPr lang="de-AT" dirty="0"/>
              <a:t>,</a:t>
            </a:r>
            <a:endParaRPr lang="en-US" dirty="0"/>
          </a:p>
          <a:p>
            <a:r>
              <a:rPr lang="de-AT" dirty="0"/>
              <a:t>on div je - </a:t>
            </a:r>
            <a:r>
              <a:rPr lang="de-AT" dirty="0" err="1"/>
              <a:t>ponosan</a:t>
            </a:r>
            <a:r>
              <a:rPr lang="de-AT" dirty="0"/>
              <a:t>, </a:t>
            </a:r>
            <a:r>
              <a:rPr lang="de-AT" dirty="0" err="1"/>
              <a:t>vedar</a:t>
            </a:r>
            <a:r>
              <a:rPr lang="de-AT" dirty="0"/>
              <a:t>,</a:t>
            </a:r>
            <a:endParaRPr lang="en-US" dirty="0"/>
          </a:p>
          <a:p>
            <a:r>
              <a:rPr lang="de-AT" dirty="0" err="1"/>
              <a:t>putanjom</a:t>
            </a:r>
            <a:r>
              <a:rPr lang="de-AT" dirty="0"/>
              <a:t> </a:t>
            </a:r>
            <a:r>
              <a:rPr lang="de-AT" dirty="0" err="1"/>
              <a:t>svojom</a:t>
            </a:r>
            <a:r>
              <a:rPr lang="de-AT" dirty="0"/>
              <a:t> </a:t>
            </a:r>
            <a:r>
              <a:rPr lang="de-AT" dirty="0" err="1"/>
              <a:t>juri</a:t>
            </a:r>
            <a:r>
              <a:rPr lang="de-AT" dirty="0"/>
              <a:t>.</a:t>
            </a:r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34279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311700" y="581000"/>
            <a:ext cx="8520600" cy="3987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 lang="de-AT" dirty="0" smtClean="0"/>
          </a:p>
          <a:p>
            <a:r>
              <a:rPr lang="de-AT" dirty="0" err="1" smtClean="0"/>
              <a:t>Laganim</a:t>
            </a:r>
            <a:r>
              <a:rPr lang="de-AT" dirty="0" smtClean="0"/>
              <a:t> </a:t>
            </a:r>
            <a:r>
              <a:rPr lang="de-AT" dirty="0" err="1"/>
              <a:t>hodom</a:t>
            </a:r>
            <a:r>
              <a:rPr lang="de-AT" dirty="0"/>
              <a:t>, </a:t>
            </a:r>
            <a:r>
              <a:rPr lang="de-AT" dirty="0" err="1"/>
              <a:t>sjajem</a:t>
            </a:r>
            <a:r>
              <a:rPr lang="de-AT" dirty="0"/>
              <a:t> </a:t>
            </a:r>
            <a:r>
              <a:rPr lang="de-AT" dirty="0" err="1"/>
              <a:t>blagim</a:t>
            </a:r>
            <a:endParaRPr lang="en-US" dirty="0"/>
          </a:p>
          <a:p>
            <a:r>
              <a:rPr lang="de-AT" dirty="0" err="1"/>
              <a:t>šulja</a:t>
            </a:r>
            <a:r>
              <a:rPr lang="de-AT" dirty="0"/>
              <a:t> se </a:t>
            </a:r>
            <a:r>
              <a:rPr lang="de-AT" dirty="0" err="1"/>
              <a:t>mjesec</a:t>
            </a:r>
            <a:r>
              <a:rPr lang="de-AT" dirty="0"/>
              <a:t> </a:t>
            </a:r>
            <a:r>
              <a:rPr lang="de-AT" dirty="0" err="1"/>
              <a:t>kroz</a:t>
            </a:r>
            <a:r>
              <a:rPr lang="de-AT" dirty="0"/>
              <a:t> </a:t>
            </a:r>
            <a:r>
              <a:rPr lang="de-AT" dirty="0" err="1"/>
              <a:t>tihu</a:t>
            </a:r>
            <a:r>
              <a:rPr lang="de-AT" dirty="0"/>
              <a:t> </a:t>
            </a:r>
            <a:r>
              <a:rPr lang="de-AT" dirty="0" err="1"/>
              <a:t>noć</a:t>
            </a:r>
            <a:r>
              <a:rPr lang="de-AT" dirty="0"/>
              <a:t>.</a:t>
            </a:r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78837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311700" y="581000"/>
            <a:ext cx="8520600" cy="3987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de-AT" dirty="0"/>
              <a:t>A </a:t>
            </a:r>
            <a:r>
              <a:rPr lang="de-AT" dirty="0" err="1"/>
              <a:t>širok</a:t>
            </a:r>
            <a:r>
              <a:rPr lang="de-AT" dirty="0"/>
              <a:t> </a:t>
            </a:r>
            <a:r>
              <a:rPr lang="de-AT" dirty="0" err="1"/>
              <a:t>prostor</a:t>
            </a:r>
            <a:r>
              <a:rPr lang="de-AT" dirty="0"/>
              <a:t> </a:t>
            </a:r>
            <a:r>
              <a:rPr lang="de-AT" dirty="0" err="1"/>
              <a:t>nebeski</a:t>
            </a:r>
            <a:endParaRPr lang="en-US" dirty="0"/>
          </a:p>
          <a:p>
            <a:r>
              <a:rPr lang="de-AT" dirty="0" err="1"/>
              <a:t>bezbrojnih</a:t>
            </a:r>
            <a:r>
              <a:rPr lang="de-AT" dirty="0"/>
              <a:t> </a:t>
            </a:r>
            <a:r>
              <a:rPr lang="de-AT" dirty="0" err="1"/>
              <a:t>zvijezda</a:t>
            </a:r>
            <a:r>
              <a:rPr lang="de-AT" dirty="0"/>
              <a:t> </a:t>
            </a:r>
            <a:r>
              <a:rPr lang="de-AT" dirty="0" err="1"/>
              <a:t>svijetlo</a:t>
            </a:r>
            <a:r>
              <a:rPr lang="de-AT" dirty="0"/>
              <a:t> </a:t>
            </a:r>
            <a:r>
              <a:rPr lang="de-AT" dirty="0" err="1"/>
              <a:t>resi</a:t>
            </a:r>
            <a:r>
              <a:rPr lang="de-AT" dirty="0"/>
              <a:t> </a:t>
            </a:r>
            <a:r>
              <a:rPr lang="de-AT" dirty="0" err="1"/>
              <a:t>zlato</a:t>
            </a:r>
            <a:r>
              <a:rPr lang="de-AT" dirty="0"/>
              <a:t>.</a:t>
            </a:r>
            <a:endParaRPr lang="en-US" dirty="0"/>
          </a:p>
          <a:p>
            <a:r>
              <a:rPr lang="de-AT" dirty="0"/>
              <a:t>A </a:t>
            </a:r>
            <a:r>
              <a:rPr lang="de-AT" dirty="0" err="1"/>
              <a:t>sinovi</a:t>
            </a:r>
            <a:r>
              <a:rPr lang="de-AT" dirty="0"/>
              <a:t> </a:t>
            </a:r>
            <a:r>
              <a:rPr lang="de-AT" dirty="0" err="1"/>
              <a:t>Božji</a:t>
            </a:r>
            <a:endParaRPr lang="en-US" dirty="0"/>
          </a:p>
          <a:p>
            <a:r>
              <a:rPr lang="de-AT" dirty="0" err="1"/>
              <a:t>navješćuju</a:t>
            </a:r>
            <a:r>
              <a:rPr lang="de-AT" dirty="0"/>
              <a:t> </a:t>
            </a:r>
            <a:r>
              <a:rPr lang="de-AT" dirty="0" err="1"/>
              <a:t>četvrti</a:t>
            </a:r>
            <a:r>
              <a:rPr lang="de-AT" dirty="0"/>
              <a:t> </a:t>
            </a:r>
            <a:r>
              <a:rPr lang="de-AT" dirty="0" err="1"/>
              <a:t>dan</a:t>
            </a:r>
            <a:r>
              <a:rPr lang="de-AT" dirty="0"/>
              <a:t>,</a:t>
            </a:r>
            <a:endParaRPr lang="en-US" dirty="0"/>
          </a:p>
          <a:p>
            <a:r>
              <a:rPr lang="de-AT" dirty="0" err="1"/>
              <a:t>nebeskim</a:t>
            </a:r>
            <a:r>
              <a:rPr lang="de-AT" dirty="0"/>
              <a:t> </a:t>
            </a:r>
            <a:r>
              <a:rPr lang="de-AT" dirty="0" err="1"/>
              <a:t>pijevom</a:t>
            </a:r>
            <a:endParaRPr lang="en-US" dirty="0"/>
          </a:p>
          <a:p>
            <a:r>
              <a:rPr lang="de-AT" dirty="0" err="1"/>
              <a:t>ovako</a:t>
            </a:r>
            <a:r>
              <a:rPr lang="de-AT" dirty="0"/>
              <a:t> </a:t>
            </a:r>
            <a:r>
              <a:rPr lang="de-AT" dirty="0" err="1"/>
              <a:t>mu</a:t>
            </a:r>
            <a:r>
              <a:rPr lang="de-AT" dirty="0"/>
              <a:t> </a:t>
            </a:r>
            <a:r>
              <a:rPr lang="de-AT" dirty="0" err="1"/>
              <a:t>izvikujući</a:t>
            </a:r>
            <a:r>
              <a:rPr lang="de-AT" dirty="0"/>
              <a:t> </a:t>
            </a:r>
            <a:r>
              <a:rPr lang="de-AT" dirty="0" err="1"/>
              <a:t>moć</a:t>
            </a:r>
            <a:r>
              <a:rPr lang="de-AT" dirty="0"/>
              <a:t>:</a:t>
            </a:r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96222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311700" y="581000"/>
            <a:ext cx="4147284" cy="3987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de-AT" dirty="0" err="1"/>
              <a:t>Nebesa</a:t>
            </a:r>
            <a:r>
              <a:rPr lang="de-AT" dirty="0"/>
              <a:t> </a:t>
            </a:r>
            <a:r>
              <a:rPr lang="de-AT" dirty="0" err="1"/>
              <a:t>pričaju</a:t>
            </a:r>
            <a:r>
              <a:rPr lang="de-AT" dirty="0"/>
              <a:t> </a:t>
            </a:r>
            <a:r>
              <a:rPr lang="de-AT" dirty="0" err="1"/>
              <a:t>slavu</a:t>
            </a:r>
            <a:r>
              <a:rPr lang="de-AT" dirty="0"/>
              <a:t> </a:t>
            </a:r>
            <a:r>
              <a:rPr lang="de-AT" dirty="0" err="1"/>
              <a:t>Božju</a:t>
            </a:r>
            <a:r>
              <a:rPr lang="de-AT" dirty="0"/>
              <a:t>,</a:t>
            </a:r>
            <a:endParaRPr lang="en-US" dirty="0"/>
          </a:p>
          <a:p>
            <a:r>
              <a:rPr lang="de-AT" dirty="0"/>
              <a:t>a </a:t>
            </a:r>
            <a:r>
              <a:rPr lang="de-AT" dirty="0" err="1"/>
              <a:t>djelo</a:t>
            </a:r>
            <a:r>
              <a:rPr lang="de-AT" dirty="0"/>
              <a:t> </a:t>
            </a:r>
            <a:r>
              <a:rPr lang="de-AT" dirty="0" err="1"/>
              <a:t>ruku</a:t>
            </a:r>
            <a:r>
              <a:rPr lang="de-AT" dirty="0"/>
              <a:t> </a:t>
            </a:r>
            <a:r>
              <a:rPr lang="de-AT" dirty="0" err="1"/>
              <a:t>njegovih</a:t>
            </a:r>
            <a:endParaRPr lang="en-US" dirty="0"/>
          </a:p>
          <a:p>
            <a:r>
              <a:rPr lang="de-AT" dirty="0" err="1"/>
              <a:t>naviješta</a:t>
            </a:r>
            <a:r>
              <a:rPr lang="de-AT" dirty="0"/>
              <a:t> </a:t>
            </a:r>
            <a:r>
              <a:rPr lang="de-AT" dirty="0" err="1"/>
              <a:t>sjajni</a:t>
            </a:r>
            <a:r>
              <a:rPr lang="de-AT" dirty="0"/>
              <a:t> </a:t>
            </a:r>
            <a:r>
              <a:rPr lang="de-AT" dirty="0" err="1"/>
              <a:t>svod</a:t>
            </a:r>
            <a:r>
              <a:rPr lang="de-AT" dirty="0"/>
              <a:t>.</a:t>
            </a:r>
            <a:endParaRPr lang="en-US" dirty="0"/>
          </a:p>
          <a:p>
            <a:r>
              <a:rPr lang="de-AT" dirty="0"/>
              <a:t> </a:t>
            </a:r>
            <a:endParaRPr lang="en-US" dirty="0"/>
          </a:p>
          <a:p>
            <a:r>
              <a:rPr lang="de-AT" dirty="0" err="1"/>
              <a:t>To</a:t>
            </a:r>
            <a:r>
              <a:rPr lang="de-AT" dirty="0"/>
              <a:t> </a:t>
            </a:r>
            <a:r>
              <a:rPr lang="de-AT" dirty="0" err="1"/>
              <a:t>idućem</a:t>
            </a:r>
            <a:r>
              <a:rPr lang="de-AT" dirty="0"/>
              <a:t> </a:t>
            </a:r>
            <a:r>
              <a:rPr lang="de-AT" dirty="0" err="1"/>
              <a:t>danu</a:t>
            </a:r>
            <a:r>
              <a:rPr lang="de-AT" dirty="0"/>
              <a:t> </a:t>
            </a:r>
            <a:r>
              <a:rPr lang="de-AT" dirty="0" err="1"/>
              <a:t>kaže</a:t>
            </a:r>
            <a:r>
              <a:rPr lang="de-AT" dirty="0"/>
              <a:t> </a:t>
            </a:r>
            <a:r>
              <a:rPr lang="de-AT" dirty="0" err="1"/>
              <a:t>dan</a:t>
            </a:r>
            <a:r>
              <a:rPr lang="de-AT" dirty="0"/>
              <a:t>,</a:t>
            </a:r>
            <a:endParaRPr lang="en-US" dirty="0"/>
          </a:p>
          <a:p>
            <a:r>
              <a:rPr lang="en-US" dirty="0"/>
              <a:t>a </a:t>
            </a:r>
            <a:r>
              <a:rPr lang="en-US" dirty="0" err="1"/>
              <a:t>minula</a:t>
            </a:r>
            <a:r>
              <a:rPr lang="en-US" dirty="0"/>
              <a:t> </a:t>
            </a:r>
            <a:r>
              <a:rPr lang="en-US" dirty="0" err="1"/>
              <a:t>noć</a:t>
            </a:r>
            <a:r>
              <a:rPr lang="en-US" dirty="0"/>
              <a:t> </a:t>
            </a:r>
            <a:r>
              <a:rPr lang="en-US" dirty="0" err="1"/>
              <a:t>onoj</a:t>
            </a:r>
            <a:r>
              <a:rPr lang="en-US" dirty="0"/>
              <a:t> </a:t>
            </a:r>
            <a:r>
              <a:rPr lang="en-US" dirty="0" err="1"/>
              <a:t>što</a:t>
            </a:r>
            <a:r>
              <a:rPr lang="en-US" dirty="0"/>
              <a:t> </a:t>
            </a:r>
            <a:r>
              <a:rPr lang="en-US" dirty="0" err="1"/>
              <a:t>će</a:t>
            </a:r>
            <a:r>
              <a:rPr lang="en-US" dirty="0"/>
              <a:t> </a:t>
            </a:r>
            <a:r>
              <a:rPr lang="en-US" dirty="0" err="1"/>
              <a:t>doći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Shape 67"/>
          <p:cNvSpPr txBox="1">
            <a:spLocks/>
          </p:cNvSpPr>
          <p:nvPr/>
        </p:nvSpPr>
        <p:spPr>
          <a:xfrm>
            <a:off x="4727876" y="586647"/>
            <a:ext cx="4147284" cy="3987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ct val="100000"/>
              <a:buNone/>
              <a:defRPr sz="2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ct val="100000"/>
              <a:buNone/>
              <a:defRPr sz="2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ct val="100000"/>
              <a:buNone/>
              <a:defRPr sz="2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ct val="100000"/>
              <a:buNone/>
              <a:defRPr sz="2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ct val="100000"/>
              <a:buNone/>
              <a:defRPr sz="2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ct val="100000"/>
              <a:buNone/>
              <a:defRPr sz="2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ct val="100000"/>
              <a:buNone/>
              <a:defRPr sz="2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ct val="100000"/>
              <a:buNone/>
              <a:defRPr sz="2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ct val="100000"/>
              <a:buNone/>
              <a:defRPr sz="2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 err="1" smtClean="0"/>
              <a:t>Nebesa</a:t>
            </a:r>
            <a:r>
              <a:rPr lang="en-US" dirty="0" smtClean="0"/>
              <a:t>…</a:t>
            </a:r>
          </a:p>
          <a:p>
            <a:r>
              <a:rPr lang="en-US" dirty="0" smtClean="0"/>
              <a:t> </a:t>
            </a:r>
          </a:p>
          <a:p>
            <a:r>
              <a:rPr lang="en-US" dirty="0" smtClean="0"/>
              <a:t>U </a:t>
            </a:r>
            <a:r>
              <a:rPr lang="en-US" dirty="0" err="1" smtClean="0"/>
              <a:t>cijeli</a:t>
            </a:r>
            <a:r>
              <a:rPr lang="en-US" dirty="0" smtClean="0"/>
              <a:t> </a:t>
            </a:r>
            <a:r>
              <a:rPr lang="en-US" dirty="0" err="1" smtClean="0"/>
              <a:t>svijet</a:t>
            </a:r>
            <a:r>
              <a:rPr lang="en-US" dirty="0" smtClean="0"/>
              <a:t> tad </a:t>
            </a:r>
            <a:r>
              <a:rPr lang="en-US" dirty="0" err="1" smtClean="0"/>
              <a:t>krenu</a:t>
            </a:r>
            <a:r>
              <a:rPr lang="en-US" dirty="0" smtClean="0"/>
              <a:t> </a:t>
            </a:r>
            <a:r>
              <a:rPr lang="en-US" dirty="0" err="1" smtClean="0"/>
              <a:t>riječ</a:t>
            </a:r>
            <a:r>
              <a:rPr lang="en-US" dirty="0" smtClean="0"/>
              <a:t>,</a:t>
            </a:r>
          </a:p>
          <a:p>
            <a:r>
              <a:rPr lang="de-AT" dirty="0" err="1" smtClean="0"/>
              <a:t>svakom</a:t>
            </a:r>
            <a:r>
              <a:rPr lang="de-AT" dirty="0" smtClean="0"/>
              <a:t> da uhu </a:t>
            </a:r>
            <a:r>
              <a:rPr lang="de-AT" dirty="0" err="1" smtClean="0"/>
              <a:t>zazvuči</a:t>
            </a:r>
            <a:r>
              <a:rPr lang="de-AT" dirty="0" smtClean="0"/>
              <a:t>,</a:t>
            </a:r>
            <a:endParaRPr lang="en-US" dirty="0" smtClean="0"/>
          </a:p>
          <a:p>
            <a:r>
              <a:rPr lang="de-AT" dirty="0" err="1" smtClean="0"/>
              <a:t>nikom</a:t>
            </a:r>
            <a:r>
              <a:rPr lang="de-AT" dirty="0" smtClean="0"/>
              <a:t> da ne </a:t>
            </a:r>
            <a:r>
              <a:rPr lang="de-AT" dirty="0" err="1" smtClean="0"/>
              <a:t>bude</a:t>
            </a:r>
            <a:r>
              <a:rPr lang="de-AT" dirty="0" smtClean="0"/>
              <a:t> </a:t>
            </a:r>
            <a:r>
              <a:rPr lang="de-AT" dirty="0" err="1" smtClean="0"/>
              <a:t>strana</a:t>
            </a:r>
            <a:r>
              <a:rPr lang="de-AT" dirty="0" smtClean="0"/>
              <a:t>:</a:t>
            </a:r>
            <a:endParaRPr lang="en-US" dirty="0" smtClean="0"/>
          </a:p>
          <a:p>
            <a:r>
              <a:rPr lang="de-AT" dirty="0" smtClean="0"/>
              <a:t> </a:t>
            </a:r>
            <a:endParaRPr lang="en-US" dirty="0" smtClean="0"/>
          </a:p>
          <a:p>
            <a:r>
              <a:rPr lang="de-AT" dirty="0" err="1" smtClean="0"/>
              <a:t>Nebesa</a:t>
            </a:r>
            <a:r>
              <a:rPr lang="de-AT" dirty="0" smtClean="0"/>
              <a:t>…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50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311700" y="581000"/>
            <a:ext cx="8520600" cy="3987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 lang="de-AT" i="1" dirty="0" smtClean="0"/>
          </a:p>
          <a:p>
            <a:endParaRPr lang="de-AT" i="1" dirty="0"/>
          </a:p>
          <a:p>
            <a:r>
              <a:rPr lang="de-AT" i="1" dirty="0" err="1" smtClean="0"/>
              <a:t>Drugi</a:t>
            </a:r>
            <a:r>
              <a:rPr lang="de-AT" i="1" dirty="0" smtClean="0"/>
              <a:t> </a:t>
            </a:r>
            <a:r>
              <a:rPr lang="de-AT" i="1" dirty="0" err="1"/>
              <a:t>dio</a:t>
            </a:r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48884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311700" y="581000"/>
            <a:ext cx="8520600" cy="3987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de-AT" dirty="0"/>
              <a:t>DAN PETI</a:t>
            </a:r>
            <a:endParaRPr lang="en-US" dirty="0"/>
          </a:p>
          <a:p>
            <a:r>
              <a:rPr lang="de-AT" dirty="0"/>
              <a:t> </a:t>
            </a:r>
            <a:endParaRPr lang="en-US" dirty="0"/>
          </a:p>
          <a:p>
            <a:r>
              <a:rPr lang="de-AT" dirty="0"/>
              <a:t>I Bog </a:t>
            </a:r>
            <a:r>
              <a:rPr lang="de-AT" dirty="0" err="1"/>
              <a:t>reče</a:t>
            </a:r>
            <a:r>
              <a:rPr lang="de-AT" dirty="0"/>
              <a:t>: </a:t>
            </a:r>
            <a:r>
              <a:rPr lang="de-AT" dirty="0" err="1"/>
              <a:t>Nek</a:t>
            </a:r>
            <a:r>
              <a:rPr lang="de-AT" dirty="0"/>
              <a:t>' </a:t>
            </a:r>
            <a:r>
              <a:rPr lang="de-AT" dirty="0" err="1"/>
              <a:t>uskovitla</a:t>
            </a:r>
            <a:r>
              <a:rPr lang="de-AT" dirty="0"/>
              <a:t> se </a:t>
            </a:r>
            <a:r>
              <a:rPr lang="de-AT" dirty="0" err="1"/>
              <a:t>vodom</a:t>
            </a:r>
            <a:r>
              <a:rPr lang="de-AT" dirty="0"/>
              <a:t> </a:t>
            </a:r>
            <a:r>
              <a:rPr lang="de-AT" dirty="0" err="1"/>
              <a:t>vreva</a:t>
            </a:r>
            <a:r>
              <a:rPr lang="de-AT" dirty="0"/>
              <a:t> </a:t>
            </a:r>
            <a:r>
              <a:rPr lang="de-AT" dirty="0" err="1"/>
              <a:t>stvorova</a:t>
            </a:r>
            <a:endParaRPr lang="en-US" dirty="0"/>
          </a:p>
          <a:p>
            <a:r>
              <a:rPr lang="en-US" dirty="0" err="1"/>
              <a:t>što</a:t>
            </a:r>
            <a:r>
              <a:rPr lang="en-US" dirty="0"/>
              <a:t> </a:t>
            </a:r>
            <a:r>
              <a:rPr lang="en-US" dirty="0" err="1"/>
              <a:t>život</a:t>
            </a:r>
            <a:r>
              <a:rPr lang="en-US" dirty="0"/>
              <a:t> </a:t>
            </a:r>
            <a:r>
              <a:rPr lang="en-US" dirty="0" err="1"/>
              <a:t>imaju</a:t>
            </a:r>
            <a:r>
              <a:rPr lang="en-US" dirty="0"/>
              <a:t> -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ptica</a:t>
            </a:r>
            <a:r>
              <a:rPr lang="en-US" dirty="0"/>
              <a:t> </a:t>
            </a:r>
            <a:r>
              <a:rPr lang="en-US" dirty="0" err="1"/>
              <a:t>što</a:t>
            </a:r>
            <a:r>
              <a:rPr lang="en-US" dirty="0"/>
              <a:t> </a:t>
            </a:r>
            <a:r>
              <a:rPr lang="en-US" dirty="0" err="1"/>
              <a:t>letjeti</a:t>
            </a:r>
            <a:r>
              <a:rPr lang="en-US" dirty="0"/>
              <a:t> </a:t>
            </a:r>
            <a:r>
              <a:rPr lang="en-US" dirty="0" err="1"/>
              <a:t>ponad</a:t>
            </a:r>
            <a:r>
              <a:rPr lang="en-US" dirty="0"/>
              <a:t> </a:t>
            </a:r>
            <a:r>
              <a:rPr lang="en-US" dirty="0" err="1"/>
              <a:t>zemlje</a:t>
            </a:r>
            <a:r>
              <a:rPr lang="en-US" dirty="0"/>
              <a:t> </a:t>
            </a:r>
            <a:r>
              <a:rPr lang="en-US" dirty="0" err="1"/>
              <a:t>mogu</a:t>
            </a:r>
            <a:endParaRPr lang="en-US" dirty="0"/>
          </a:p>
          <a:p>
            <a:r>
              <a:rPr lang="de-AT" dirty="0" err="1"/>
              <a:t>po</a:t>
            </a:r>
            <a:r>
              <a:rPr lang="de-AT" dirty="0"/>
              <a:t> </a:t>
            </a:r>
            <a:r>
              <a:rPr lang="de-AT" dirty="0" err="1"/>
              <a:t>prostranome</a:t>
            </a:r>
            <a:r>
              <a:rPr lang="de-AT" dirty="0"/>
              <a:t> </a:t>
            </a:r>
            <a:r>
              <a:rPr lang="de-AT" dirty="0" err="1"/>
              <a:t>svodu</a:t>
            </a:r>
            <a:r>
              <a:rPr lang="de-AT" dirty="0"/>
              <a:t> </a:t>
            </a:r>
            <a:r>
              <a:rPr lang="de-AT" dirty="0" err="1"/>
              <a:t>nebeskom</a:t>
            </a:r>
            <a:r>
              <a:rPr lang="de-AT" dirty="0"/>
              <a:t>.</a:t>
            </a:r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56330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311700" y="581000"/>
            <a:ext cx="8520600" cy="3987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/>
            <a:endParaRPr lang="en-US" dirty="0" smtClean="0"/>
          </a:p>
          <a:p>
            <a:pPr lvl="0"/>
            <a:endParaRPr lang="en-US" dirty="0"/>
          </a:p>
          <a:p>
            <a:pPr lvl="0"/>
            <a:r>
              <a:rPr lang="en-US" dirty="0" err="1" smtClean="0"/>
              <a:t>Prvi</a:t>
            </a:r>
            <a:r>
              <a:rPr lang="en-US" dirty="0" smtClean="0"/>
              <a:t> </a:t>
            </a:r>
            <a:r>
              <a:rPr lang="en-US" dirty="0" err="1"/>
              <a:t>dio</a:t>
            </a:r>
            <a:endParaRPr lang="hr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260330" y="488532"/>
            <a:ext cx="4188381" cy="3987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de-AT" dirty="0"/>
              <a:t>Na </a:t>
            </a:r>
            <a:r>
              <a:rPr lang="de-AT" dirty="0" err="1"/>
              <a:t>krilima</a:t>
            </a:r>
            <a:r>
              <a:rPr lang="de-AT" dirty="0"/>
              <a:t> </a:t>
            </a:r>
            <a:r>
              <a:rPr lang="de-AT" dirty="0" err="1"/>
              <a:t>jakim</a:t>
            </a:r>
            <a:endParaRPr lang="en-US" dirty="0"/>
          </a:p>
          <a:p>
            <a:r>
              <a:rPr lang="en-US" dirty="0" err="1"/>
              <a:t>ponosno</a:t>
            </a:r>
            <a:r>
              <a:rPr lang="en-US" dirty="0"/>
              <a:t> se </a:t>
            </a:r>
            <a:r>
              <a:rPr lang="en-US" dirty="0" err="1"/>
              <a:t>orao</a:t>
            </a:r>
            <a:r>
              <a:rPr lang="en-US" dirty="0"/>
              <a:t> </a:t>
            </a:r>
            <a:r>
              <a:rPr lang="en-US" dirty="0" err="1"/>
              <a:t>njiše</a:t>
            </a:r>
            <a:endParaRPr lang="en-US" dirty="0"/>
          </a:p>
          <a:p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dijeli</a:t>
            </a:r>
            <a:r>
              <a:rPr lang="en-US" dirty="0"/>
              <a:t> </a:t>
            </a:r>
            <a:r>
              <a:rPr lang="en-US" dirty="0" err="1"/>
              <a:t>zrak</a:t>
            </a:r>
            <a:endParaRPr lang="en-US" dirty="0"/>
          </a:p>
          <a:p>
            <a:r>
              <a:rPr lang="en-US" dirty="0"/>
              <a:t>u </a:t>
            </a:r>
            <a:r>
              <a:rPr lang="en-US" dirty="0" err="1"/>
              <a:t>najbržem</a:t>
            </a:r>
            <a:r>
              <a:rPr lang="en-US" dirty="0"/>
              <a:t> </a:t>
            </a:r>
            <a:r>
              <a:rPr lang="en-US" dirty="0" err="1"/>
              <a:t>letu</a:t>
            </a:r>
            <a:endParaRPr lang="en-US" dirty="0"/>
          </a:p>
          <a:p>
            <a:r>
              <a:rPr lang="en-US" dirty="0"/>
              <a:t>put </a:t>
            </a:r>
            <a:r>
              <a:rPr lang="en-US" dirty="0" err="1"/>
              <a:t>sunca</a:t>
            </a:r>
            <a:r>
              <a:rPr lang="en-US" dirty="0"/>
              <a:t>.</a:t>
            </a:r>
          </a:p>
          <a:p>
            <a:r>
              <a:rPr lang="en-US" dirty="0" err="1"/>
              <a:t>Pozdrav</a:t>
            </a:r>
            <a:r>
              <a:rPr lang="en-US" dirty="0"/>
              <a:t> je </a:t>
            </a:r>
            <a:r>
              <a:rPr lang="en-US" dirty="0" err="1"/>
              <a:t>jutru</a:t>
            </a:r>
            <a:endParaRPr lang="en-US" dirty="0"/>
          </a:p>
          <a:p>
            <a:r>
              <a:rPr lang="en-US" dirty="0" err="1"/>
              <a:t>ševina</a:t>
            </a:r>
            <a:r>
              <a:rPr lang="en-US" dirty="0"/>
              <a:t> </a:t>
            </a:r>
            <a:r>
              <a:rPr lang="en-US" dirty="0" err="1"/>
              <a:t>vesela</a:t>
            </a:r>
            <a:r>
              <a:rPr lang="en-US" dirty="0"/>
              <a:t> </a:t>
            </a:r>
            <a:r>
              <a:rPr lang="en-US" dirty="0" err="1"/>
              <a:t>pjesma</a:t>
            </a:r>
            <a:r>
              <a:rPr lang="en-US" dirty="0" smtClean="0"/>
              <a:t>,</a:t>
            </a:r>
            <a:endParaRPr lang="en-US" dirty="0"/>
          </a:p>
        </p:txBody>
      </p:sp>
      <p:sp>
        <p:nvSpPr>
          <p:cNvPr id="3" name="Shape 67"/>
          <p:cNvSpPr txBox="1">
            <a:spLocks/>
          </p:cNvSpPr>
          <p:nvPr/>
        </p:nvSpPr>
        <p:spPr>
          <a:xfrm>
            <a:off x="4770684" y="488532"/>
            <a:ext cx="4188381" cy="3987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ct val="100000"/>
              <a:buNone/>
              <a:defRPr sz="2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ct val="100000"/>
              <a:buNone/>
              <a:defRPr sz="2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ct val="100000"/>
              <a:buNone/>
              <a:defRPr sz="2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ct val="100000"/>
              <a:buNone/>
              <a:defRPr sz="2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ct val="100000"/>
              <a:buNone/>
              <a:defRPr sz="2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ct val="100000"/>
              <a:buNone/>
              <a:defRPr sz="2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ct val="100000"/>
              <a:buNone/>
              <a:defRPr sz="2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ct val="100000"/>
              <a:buNone/>
              <a:defRPr sz="2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ct val="100000"/>
              <a:buNone/>
              <a:defRPr sz="2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 smtClean="0"/>
              <a:t>a </a:t>
            </a:r>
            <a:r>
              <a:rPr lang="en-US" dirty="0" err="1" smtClean="0"/>
              <a:t>ljubav</a:t>
            </a:r>
            <a:r>
              <a:rPr lang="en-US" dirty="0" smtClean="0"/>
              <a:t> </a:t>
            </a:r>
            <a:r>
              <a:rPr lang="en-US" dirty="0" err="1" smtClean="0"/>
              <a:t>guče</a:t>
            </a:r>
            <a:endParaRPr lang="en-US" dirty="0" smtClean="0"/>
          </a:p>
          <a:p>
            <a:r>
              <a:rPr lang="en-US" dirty="0" err="1" smtClean="0"/>
              <a:t>nježan</a:t>
            </a:r>
            <a:r>
              <a:rPr lang="en-US" dirty="0" smtClean="0"/>
              <a:t> </a:t>
            </a:r>
            <a:r>
              <a:rPr lang="en-US" dirty="0" err="1" smtClean="0"/>
              <a:t>golubinji</a:t>
            </a:r>
            <a:r>
              <a:rPr lang="en-US" dirty="0" smtClean="0"/>
              <a:t> par.</a:t>
            </a:r>
          </a:p>
          <a:p>
            <a:r>
              <a:rPr lang="de-AT" dirty="0" err="1" smtClean="0"/>
              <a:t>Iz</a:t>
            </a:r>
            <a:r>
              <a:rPr lang="de-AT" dirty="0" smtClean="0"/>
              <a:t> </a:t>
            </a:r>
            <a:r>
              <a:rPr lang="de-AT" dirty="0" err="1" smtClean="0"/>
              <a:t>svakog</a:t>
            </a:r>
            <a:r>
              <a:rPr lang="de-AT" dirty="0" smtClean="0"/>
              <a:t> se </a:t>
            </a:r>
            <a:r>
              <a:rPr lang="de-AT" dirty="0" err="1" smtClean="0"/>
              <a:t>grma</a:t>
            </a:r>
            <a:r>
              <a:rPr lang="de-AT" dirty="0" smtClean="0"/>
              <a:t> i </a:t>
            </a:r>
            <a:r>
              <a:rPr lang="de-AT" dirty="0" err="1" smtClean="0"/>
              <a:t>gaja</a:t>
            </a:r>
            <a:r>
              <a:rPr lang="de-AT" dirty="0" smtClean="0"/>
              <a:t> </a:t>
            </a:r>
            <a:r>
              <a:rPr lang="de-AT" dirty="0" err="1" smtClean="0"/>
              <a:t>javi</a:t>
            </a:r>
            <a:endParaRPr lang="en-US" dirty="0" smtClean="0"/>
          </a:p>
          <a:p>
            <a:r>
              <a:rPr lang="de-AT" dirty="0" err="1" smtClean="0"/>
              <a:t>slavuja</a:t>
            </a:r>
            <a:r>
              <a:rPr lang="de-AT" dirty="0" smtClean="0"/>
              <a:t> </a:t>
            </a:r>
            <a:r>
              <a:rPr lang="de-AT" dirty="0" err="1" smtClean="0"/>
              <a:t>slađano</a:t>
            </a:r>
            <a:r>
              <a:rPr lang="de-AT" dirty="0" smtClean="0"/>
              <a:t> </a:t>
            </a:r>
            <a:r>
              <a:rPr lang="de-AT" dirty="0" err="1" smtClean="0"/>
              <a:t>grlo</a:t>
            </a:r>
            <a:r>
              <a:rPr lang="de-AT" dirty="0" smtClean="0"/>
              <a:t>.</a:t>
            </a:r>
            <a:endParaRPr lang="en-US" dirty="0" smtClean="0"/>
          </a:p>
          <a:p>
            <a:r>
              <a:rPr lang="de-AT" dirty="0" err="1" smtClean="0"/>
              <a:t>Još</a:t>
            </a:r>
            <a:r>
              <a:rPr lang="de-AT" dirty="0" smtClean="0"/>
              <a:t> ne </a:t>
            </a:r>
            <a:r>
              <a:rPr lang="de-AT" dirty="0" err="1" smtClean="0"/>
              <a:t>stišće</a:t>
            </a:r>
            <a:r>
              <a:rPr lang="de-AT" dirty="0" smtClean="0"/>
              <a:t> </a:t>
            </a:r>
            <a:r>
              <a:rPr lang="de-AT" dirty="0" err="1" smtClean="0"/>
              <a:t>mu</a:t>
            </a:r>
            <a:r>
              <a:rPr lang="de-AT" dirty="0" smtClean="0"/>
              <a:t> </a:t>
            </a:r>
            <a:r>
              <a:rPr lang="de-AT" dirty="0" err="1" smtClean="0"/>
              <a:t>zavist</a:t>
            </a:r>
            <a:r>
              <a:rPr lang="de-AT" dirty="0" smtClean="0"/>
              <a:t> </a:t>
            </a:r>
            <a:r>
              <a:rPr lang="de-AT" dirty="0" err="1" smtClean="0"/>
              <a:t>grud</a:t>
            </a:r>
            <a:r>
              <a:rPr lang="de-AT" dirty="0" smtClean="0"/>
              <a:t>,</a:t>
            </a:r>
            <a:endParaRPr lang="en-US" dirty="0" smtClean="0"/>
          </a:p>
          <a:p>
            <a:r>
              <a:rPr lang="de-AT" dirty="0" err="1" smtClean="0"/>
              <a:t>još</a:t>
            </a:r>
            <a:r>
              <a:rPr lang="de-AT" dirty="0" smtClean="0"/>
              <a:t> </a:t>
            </a:r>
            <a:r>
              <a:rPr lang="de-AT" dirty="0" err="1" smtClean="0"/>
              <a:t>žalošću</a:t>
            </a:r>
            <a:r>
              <a:rPr lang="de-AT" dirty="0" smtClean="0"/>
              <a:t> ne </a:t>
            </a:r>
            <a:r>
              <a:rPr lang="de-AT" dirty="0" err="1" smtClean="0"/>
              <a:t>odzvanja</a:t>
            </a:r>
            <a:endParaRPr lang="en-US" dirty="0" smtClean="0"/>
          </a:p>
          <a:p>
            <a:r>
              <a:rPr lang="de-AT" dirty="0" err="1" smtClean="0"/>
              <a:t>dražesni</a:t>
            </a:r>
            <a:r>
              <a:rPr lang="de-AT" dirty="0" smtClean="0"/>
              <a:t> </a:t>
            </a:r>
            <a:r>
              <a:rPr lang="de-AT" dirty="0" err="1" smtClean="0"/>
              <a:t>njegov</a:t>
            </a:r>
            <a:r>
              <a:rPr lang="de-AT" dirty="0" smtClean="0"/>
              <a:t> </a:t>
            </a:r>
            <a:r>
              <a:rPr lang="de-AT" dirty="0" err="1" smtClean="0"/>
              <a:t>pjev</a:t>
            </a:r>
            <a:r>
              <a:rPr lang="de-AT" dirty="0" smtClean="0"/>
              <a:t>.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10510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332248" y="517642"/>
            <a:ext cx="4373316" cy="3987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en-US" dirty="0"/>
              <a:t>I </a:t>
            </a:r>
            <a:r>
              <a:rPr lang="en-US" dirty="0" err="1"/>
              <a:t>velike</a:t>
            </a:r>
            <a:r>
              <a:rPr lang="en-US" dirty="0"/>
              <a:t> </a:t>
            </a:r>
            <a:r>
              <a:rPr lang="en-US" dirty="0" err="1"/>
              <a:t>kitove</a:t>
            </a:r>
            <a:r>
              <a:rPr lang="en-US" dirty="0"/>
              <a:t> </a:t>
            </a:r>
            <a:r>
              <a:rPr lang="en-US" dirty="0" err="1"/>
              <a:t>stvori</a:t>
            </a:r>
            <a:r>
              <a:rPr lang="en-US" dirty="0"/>
              <a:t> Bog</a:t>
            </a:r>
          </a:p>
          <a:p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živa</a:t>
            </a:r>
            <a:r>
              <a:rPr lang="en-US" dirty="0"/>
              <a:t> </a:t>
            </a:r>
            <a:r>
              <a:rPr lang="en-US" dirty="0" err="1"/>
              <a:t>stvorenja</a:t>
            </a:r>
            <a:r>
              <a:rPr lang="en-US" dirty="0"/>
              <a:t> </a:t>
            </a:r>
            <a:r>
              <a:rPr lang="en-US" dirty="0" err="1"/>
              <a:t>sva</a:t>
            </a:r>
            <a:r>
              <a:rPr lang="en-US" dirty="0"/>
              <a:t> </a:t>
            </a:r>
            <a:r>
              <a:rPr lang="en-US" dirty="0" err="1"/>
              <a:t>što</a:t>
            </a:r>
            <a:r>
              <a:rPr lang="en-US" dirty="0"/>
              <a:t> se </a:t>
            </a:r>
            <a:r>
              <a:rPr lang="en-US" dirty="0" err="1"/>
              <a:t>miču</a:t>
            </a:r>
            <a:r>
              <a:rPr lang="en-US" dirty="0"/>
              <a:t>;</a:t>
            </a:r>
          </a:p>
          <a:p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sve</a:t>
            </a:r>
            <a:r>
              <a:rPr lang="en-US" dirty="0"/>
              <a:t> </a:t>
            </a:r>
            <a:r>
              <a:rPr lang="en-US" dirty="0" err="1"/>
              <a:t>ih</a:t>
            </a:r>
            <a:r>
              <a:rPr lang="en-US" dirty="0"/>
              <a:t> </a:t>
            </a:r>
            <a:r>
              <a:rPr lang="en-US" dirty="0" err="1"/>
              <a:t>blagoslovi</a:t>
            </a:r>
            <a:r>
              <a:rPr lang="en-US" dirty="0"/>
              <a:t> Bog, </a:t>
            </a:r>
            <a:r>
              <a:rPr lang="en-US" dirty="0" err="1"/>
              <a:t>govoreći</a:t>
            </a:r>
            <a:r>
              <a:rPr lang="en-US" dirty="0"/>
              <a:t>:</a:t>
            </a:r>
          </a:p>
          <a:p>
            <a:r>
              <a:rPr lang="en-US" dirty="0" err="1"/>
              <a:t>Svi</a:t>
            </a:r>
            <a:r>
              <a:rPr lang="en-US" dirty="0"/>
              <a:t> </a:t>
            </a:r>
            <a:r>
              <a:rPr lang="en-US" dirty="0" err="1"/>
              <a:t>budite</a:t>
            </a:r>
            <a:r>
              <a:rPr lang="en-US" dirty="0"/>
              <a:t> </a:t>
            </a:r>
            <a:r>
              <a:rPr lang="en-US" dirty="0" err="1"/>
              <a:t>plodni</a:t>
            </a:r>
            <a:r>
              <a:rPr lang="en-US" dirty="0"/>
              <a:t>, </a:t>
            </a:r>
            <a:r>
              <a:rPr lang="en-US" dirty="0" err="1"/>
              <a:t>množite</a:t>
            </a:r>
            <a:r>
              <a:rPr lang="en-US" dirty="0"/>
              <a:t> se!</a:t>
            </a:r>
          </a:p>
          <a:p>
            <a:r>
              <a:rPr lang="en-US" dirty="0"/>
              <a:t>I </a:t>
            </a:r>
            <a:r>
              <a:rPr lang="en-US" dirty="0" err="1"/>
              <a:t>žitelji</a:t>
            </a:r>
            <a:r>
              <a:rPr lang="en-US" dirty="0"/>
              <a:t> </a:t>
            </a:r>
            <a:r>
              <a:rPr lang="en-US" dirty="0" err="1"/>
              <a:t>zraka</a:t>
            </a:r>
            <a:r>
              <a:rPr lang="en-US" dirty="0"/>
              <a:t>, </a:t>
            </a:r>
            <a:r>
              <a:rPr lang="en-US" dirty="0" err="1"/>
              <a:t>množite</a:t>
            </a:r>
            <a:r>
              <a:rPr lang="en-US" dirty="0"/>
              <a:t> </a:t>
            </a:r>
            <a:r>
              <a:rPr lang="en-US" dirty="0" smtClean="0"/>
              <a:t>se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3" name="Shape 67"/>
          <p:cNvSpPr txBox="1">
            <a:spLocks/>
          </p:cNvSpPr>
          <p:nvPr/>
        </p:nvSpPr>
        <p:spPr>
          <a:xfrm>
            <a:off x="4820343" y="517642"/>
            <a:ext cx="4095913" cy="3987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ct val="100000"/>
              <a:buNone/>
              <a:defRPr sz="2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ct val="100000"/>
              <a:buNone/>
              <a:defRPr sz="2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ct val="100000"/>
              <a:buNone/>
              <a:defRPr sz="2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ct val="100000"/>
              <a:buNone/>
              <a:defRPr sz="2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ct val="100000"/>
              <a:buNone/>
              <a:defRPr sz="2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ct val="100000"/>
              <a:buNone/>
              <a:defRPr sz="2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ct val="100000"/>
              <a:buNone/>
              <a:defRPr sz="2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ct val="100000"/>
              <a:buNone/>
              <a:defRPr sz="2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ct val="100000"/>
              <a:buNone/>
              <a:defRPr sz="2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pojte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svakoj</a:t>
            </a:r>
            <a:r>
              <a:rPr lang="en-US" dirty="0" smtClean="0"/>
              <a:t> </a:t>
            </a:r>
            <a:r>
              <a:rPr lang="en-US" dirty="0" err="1" smtClean="0"/>
              <a:t>grani</a:t>
            </a:r>
            <a:r>
              <a:rPr lang="en-US" dirty="0" smtClean="0"/>
              <a:t>!</a:t>
            </a:r>
          </a:p>
          <a:p>
            <a:r>
              <a:rPr lang="en-US" dirty="0" err="1" smtClean="0"/>
              <a:t>Množite</a:t>
            </a:r>
            <a:r>
              <a:rPr lang="en-US" dirty="0" smtClean="0"/>
              <a:t> se </a:t>
            </a:r>
            <a:r>
              <a:rPr lang="en-US" dirty="0" err="1" smtClean="0"/>
              <a:t>i</a:t>
            </a:r>
            <a:r>
              <a:rPr lang="en-US" dirty="0" smtClean="0"/>
              <a:t> vi, </a:t>
            </a:r>
            <a:r>
              <a:rPr lang="en-US" dirty="0" err="1" smtClean="0"/>
              <a:t>stanovnici</a:t>
            </a:r>
            <a:r>
              <a:rPr lang="en-US" dirty="0" smtClean="0"/>
              <a:t> </a:t>
            </a:r>
            <a:r>
              <a:rPr lang="en-US" dirty="0" err="1" smtClean="0"/>
              <a:t>voda</a:t>
            </a:r>
            <a:r>
              <a:rPr lang="en-US" dirty="0" smtClean="0"/>
              <a:t>,</a:t>
            </a:r>
          </a:p>
          <a:p>
            <a:r>
              <a:rPr lang="en-US" dirty="0" err="1" smtClean="0"/>
              <a:t>dubinu</a:t>
            </a:r>
            <a:r>
              <a:rPr lang="en-US" dirty="0" smtClean="0"/>
              <a:t> </a:t>
            </a:r>
            <a:r>
              <a:rPr lang="en-US" dirty="0" err="1" smtClean="0"/>
              <a:t>ispunite</a:t>
            </a:r>
            <a:r>
              <a:rPr lang="en-US" dirty="0" smtClean="0"/>
              <a:t> </a:t>
            </a:r>
            <a:r>
              <a:rPr lang="en-US" dirty="0" err="1" smtClean="0"/>
              <a:t>svaku</a:t>
            </a:r>
            <a:r>
              <a:rPr lang="en-US" dirty="0" smtClean="0"/>
              <a:t>!</a:t>
            </a:r>
          </a:p>
          <a:p>
            <a:r>
              <a:rPr lang="en-US" dirty="0" err="1" smtClean="0"/>
              <a:t>Budite</a:t>
            </a:r>
            <a:r>
              <a:rPr lang="en-US" dirty="0" smtClean="0"/>
              <a:t> </a:t>
            </a:r>
            <a:r>
              <a:rPr lang="en-US" dirty="0" err="1" smtClean="0"/>
              <a:t>plodni</a:t>
            </a:r>
            <a:r>
              <a:rPr lang="en-US" dirty="0" smtClean="0"/>
              <a:t>, </a:t>
            </a:r>
            <a:r>
              <a:rPr lang="en-US" dirty="0" err="1" smtClean="0"/>
              <a:t>rastite</a:t>
            </a:r>
            <a:r>
              <a:rPr lang="en-US" dirty="0" smtClean="0"/>
              <a:t>, </a:t>
            </a:r>
            <a:r>
              <a:rPr lang="en-US" dirty="0" err="1" smtClean="0"/>
              <a:t>množite</a:t>
            </a:r>
            <a:r>
              <a:rPr lang="en-US" dirty="0" smtClean="0"/>
              <a:t> se,</a:t>
            </a:r>
          </a:p>
          <a:p>
            <a:r>
              <a:rPr lang="en-US" dirty="0" smtClean="0"/>
              <a:t>u </a:t>
            </a:r>
            <a:r>
              <a:rPr lang="en-US" dirty="0" err="1" smtClean="0"/>
              <a:t>svom</a:t>
            </a:r>
            <a:r>
              <a:rPr lang="en-US" dirty="0" smtClean="0"/>
              <a:t> se </a:t>
            </a:r>
            <a:r>
              <a:rPr lang="en-US" dirty="0" err="1" smtClean="0"/>
              <a:t>uzradujte</a:t>
            </a:r>
            <a:r>
              <a:rPr lang="en-US" dirty="0" smtClean="0"/>
              <a:t> </a:t>
            </a:r>
            <a:r>
              <a:rPr lang="en-US" dirty="0" err="1" smtClean="0"/>
              <a:t>Bogu</a:t>
            </a:r>
            <a:r>
              <a:rPr lang="en-US" dirty="0" smtClean="0"/>
              <a:t>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2199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311700" y="581000"/>
            <a:ext cx="8520600" cy="3987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I </a:t>
            </a:r>
            <a:r>
              <a:rPr lang="en-US" dirty="0" err="1"/>
              <a:t>anđeli</a:t>
            </a:r>
            <a:r>
              <a:rPr lang="en-US" dirty="0"/>
              <a:t> </a:t>
            </a:r>
            <a:r>
              <a:rPr lang="en-US" dirty="0" err="1"/>
              <a:t>dodirnuše</a:t>
            </a:r>
            <a:r>
              <a:rPr lang="en-US" dirty="0"/>
              <a:t> </a:t>
            </a:r>
            <a:r>
              <a:rPr lang="en-US" dirty="0" err="1"/>
              <a:t>besmrtne</a:t>
            </a:r>
            <a:r>
              <a:rPr lang="en-US" dirty="0"/>
              <a:t> </a:t>
            </a:r>
            <a:r>
              <a:rPr lang="en-US" dirty="0" err="1"/>
              <a:t>harfe</a:t>
            </a:r>
            <a:endParaRPr lang="en-US" dirty="0"/>
          </a:p>
          <a:p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pjevahu</a:t>
            </a:r>
            <a:r>
              <a:rPr lang="en-US" dirty="0"/>
              <a:t> </a:t>
            </a:r>
            <a:r>
              <a:rPr lang="en-US" dirty="0" err="1"/>
              <a:t>čudesa</a:t>
            </a:r>
            <a:r>
              <a:rPr lang="en-US" dirty="0"/>
              <a:t> </a:t>
            </a:r>
            <a:r>
              <a:rPr lang="en-US" dirty="0" err="1"/>
              <a:t>petoga</a:t>
            </a:r>
            <a:r>
              <a:rPr lang="en-US" dirty="0"/>
              <a:t> dana.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9266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311700" y="581000"/>
            <a:ext cx="8520600" cy="3987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en-US" dirty="0"/>
              <a:t>Gordo se </a:t>
            </a:r>
            <a:r>
              <a:rPr lang="en-US" dirty="0" err="1"/>
              <a:t>uzdižu</a:t>
            </a:r>
            <a:endParaRPr lang="en-US" dirty="0"/>
          </a:p>
          <a:p>
            <a:r>
              <a:rPr lang="en-US" dirty="0" err="1"/>
              <a:t>zelenilom</a:t>
            </a:r>
            <a:r>
              <a:rPr lang="en-US" dirty="0"/>
              <a:t> </a:t>
            </a:r>
            <a:r>
              <a:rPr lang="en-US" dirty="0" err="1"/>
              <a:t>urešeni</a:t>
            </a:r>
            <a:r>
              <a:rPr lang="en-US" dirty="0"/>
              <a:t> </a:t>
            </a:r>
            <a:r>
              <a:rPr lang="en-US" dirty="0" err="1"/>
              <a:t>svježim</a:t>
            </a:r>
            <a:endParaRPr lang="en-US" dirty="0"/>
          </a:p>
          <a:p>
            <a:r>
              <a:rPr lang="en-US" dirty="0" err="1"/>
              <a:t>brežuljci</a:t>
            </a:r>
            <a:r>
              <a:rPr lang="en-US" dirty="0"/>
              <a:t> </a:t>
            </a:r>
            <a:r>
              <a:rPr lang="en-US" dirty="0" err="1"/>
              <a:t>predivni</a:t>
            </a:r>
            <a:r>
              <a:rPr lang="en-US" dirty="0"/>
              <a:t>.</a:t>
            </a:r>
          </a:p>
          <a:p>
            <a:r>
              <a:rPr lang="en-US" dirty="0" err="1"/>
              <a:t>Iz</a:t>
            </a:r>
            <a:r>
              <a:rPr lang="en-US" dirty="0"/>
              <a:t> </a:t>
            </a:r>
            <a:r>
              <a:rPr lang="en-US" dirty="0" err="1"/>
              <a:t>žila</a:t>
            </a:r>
            <a:r>
              <a:rPr lang="en-US" dirty="0"/>
              <a:t> </a:t>
            </a:r>
            <a:r>
              <a:rPr lang="en-US" dirty="0" err="1"/>
              <a:t>njihovih</a:t>
            </a:r>
            <a:r>
              <a:rPr lang="en-US" dirty="0"/>
              <a:t> </a:t>
            </a:r>
            <a:r>
              <a:rPr lang="en-US" dirty="0" err="1"/>
              <a:t>kulja</a:t>
            </a:r>
            <a:endParaRPr lang="en-US" dirty="0"/>
          </a:p>
          <a:p>
            <a:r>
              <a:rPr lang="de-AT" dirty="0"/>
              <a:t>u </a:t>
            </a:r>
            <a:r>
              <a:rPr lang="de-AT" dirty="0" err="1"/>
              <a:t>tekućem</a:t>
            </a:r>
            <a:r>
              <a:rPr lang="de-AT" dirty="0"/>
              <a:t> </a:t>
            </a:r>
            <a:r>
              <a:rPr lang="de-AT" dirty="0" err="1"/>
              <a:t>kristalu</a:t>
            </a:r>
            <a:endParaRPr lang="en-US" dirty="0"/>
          </a:p>
          <a:p>
            <a:r>
              <a:rPr lang="de-AT" dirty="0" err="1"/>
              <a:t>studeni</a:t>
            </a:r>
            <a:r>
              <a:rPr lang="de-AT" dirty="0"/>
              <a:t> </a:t>
            </a:r>
            <a:r>
              <a:rPr lang="de-AT" dirty="0" err="1"/>
              <a:t>potok</a:t>
            </a:r>
            <a:r>
              <a:rPr lang="de-AT" dirty="0"/>
              <a:t> </a:t>
            </a:r>
            <a:r>
              <a:rPr lang="de-AT" dirty="0" err="1"/>
              <a:t>brz</a:t>
            </a:r>
            <a:r>
              <a:rPr lang="de-AT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298431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311700" y="581000"/>
            <a:ext cx="8520600" cy="3987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de-AT" dirty="0"/>
              <a:t>U </a:t>
            </a:r>
            <a:r>
              <a:rPr lang="de-AT" dirty="0" err="1"/>
              <a:t>veselu</a:t>
            </a:r>
            <a:r>
              <a:rPr lang="de-AT" dirty="0"/>
              <a:t> </a:t>
            </a:r>
            <a:r>
              <a:rPr lang="de-AT" dirty="0" err="1"/>
              <a:t>kruženju</a:t>
            </a:r>
            <a:r>
              <a:rPr lang="de-AT" dirty="0"/>
              <a:t> </a:t>
            </a:r>
            <a:r>
              <a:rPr lang="de-AT" dirty="0" err="1"/>
              <a:t>leluja</a:t>
            </a:r>
            <a:endParaRPr lang="en-US" dirty="0"/>
          </a:p>
          <a:p>
            <a:r>
              <a:rPr lang="de-AT" dirty="0"/>
              <a:t>u </a:t>
            </a:r>
            <a:r>
              <a:rPr lang="de-AT" dirty="0" err="1"/>
              <a:t>letu</a:t>
            </a:r>
            <a:r>
              <a:rPr lang="de-AT" dirty="0"/>
              <a:t> se </a:t>
            </a:r>
            <a:r>
              <a:rPr lang="de-AT" dirty="0" err="1"/>
              <a:t>njišući</a:t>
            </a:r>
            <a:r>
              <a:rPr lang="de-AT" dirty="0"/>
              <a:t> </a:t>
            </a:r>
            <a:r>
              <a:rPr lang="de-AT" dirty="0" err="1"/>
              <a:t>zrakom</a:t>
            </a:r>
            <a:endParaRPr lang="en-US" dirty="0"/>
          </a:p>
          <a:p>
            <a:r>
              <a:rPr lang="de-AT" dirty="0" err="1"/>
              <a:t>živahnih</a:t>
            </a:r>
            <a:r>
              <a:rPr lang="de-AT" dirty="0"/>
              <a:t> </a:t>
            </a:r>
            <a:r>
              <a:rPr lang="de-AT" dirty="0" err="1"/>
              <a:t>ptica</a:t>
            </a:r>
            <a:r>
              <a:rPr lang="de-AT" dirty="0"/>
              <a:t> </a:t>
            </a:r>
            <a:r>
              <a:rPr lang="de-AT" dirty="0" err="1"/>
              <a:t>jato</a:t>
            </a:r>
            <a:r>
              <a:rPr lang="de-AT" dirty="0"/>
              <a:t>.</a:t>
            </a:r>
            <a:endParaRPr lang="en-US" dirty="0"/>
          </a:p>
          <a:p>
            <a:r>
              <a:rPr lang="de-AT" dirty="0" err="1"/>
              <a:t>Šarenog</a:t>
            </a:r>
            <a:r>
              <a:rPr lang="de-AT" dirty="0"/>
              <a:t> </a:t>
            </a:r>
            <a:r>
              <a:rPr lang="de-AT" dirty="0" err="1"/>
              <a:t>perja</a:t>
            </a:r>
            <a:r>
              <a:rPr lang="de-AT" dirty="0"/>
              <a:t> </a:t>
            </a:r>
            <a:r>
              <a:rPr lang="de-AT" dirty="0" err="1"/>
              <a:t>sjaj</a:t>
            </a:r>
            <a:endParaRPr lang="en-US" dirty="0"/>
          </a:p>
          <a:p>
            <a:r>
              <a:rPr lang="de-AT" dirty="0"/>
              <a:t>u </a:t>
            </a:r>
            <a:r>
              <a:rPr lang="de-AT" dirty="0" err="1"/>
              <a:t>izmjeničnu</a:t>
            </a:r>
            <a:r>
              <a:rPr lang="de-AT" dirty="0"/>
              <a:t> </a:t>
            </a:r>
            <a:r>
              <a:rPr lang="de-AT" dirty="0" err="1"/>
              <a:t>uzdiže</a:t>
            </a:r>
            <a:r>
              <a:rPr lang="de-AT" dirty="0"/>
              <a:t> </a:t>
            </a:r>
            <a:r>
              <a:rPr lang="de-AT" dirty="0" err="1"/>
              <a:t>letu</a:t>
            </a:r>
            <a:endParaRPr lang="en-US" dirty="0"/>
          </a:p>
          <a:p>
            <a:r>
              <a:rPr lang="de-AT" dirty="0" err="1"/>
              <a:t>zlaćano</a:t>
            </a:r>
            <a:r>
              <a:rPr lang="de-AT" dirty="0"/>
              <a:t> </a:t>
            </a:r>
            <a:r>
              <a:rPr lang="de-AT" dirty="0" err="1"/>
              <a:t>sunčevo</a:t>
            </a:r>
            <a:r>
              <a:rPr lang="de-AT" dirty="0"/>
              <a:t> </a:t>
            </a:r>
            <a:r>
              <a:rPr lang="de-AT" dirty="0" err="1"/>
              <a:t>svjetlo</a:t>
            </a:r>
            <a:r>
              <a:rPr lang="de-AT" dirty="0"/>
              <a:t>.</a:t>
            </a:r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851219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311700" y="581000"/>
            <a:ext cx="8520600" cy="3987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de-AT" dirty="0" err="1"/>
              <a:t>Svijetlom</a:t>
            </a:r>
            <a:r>
              <a:rPr lang="de-AT" dirty="0"/>
              <a:t> se </a:t>
            </a:r>
            <a:r>
              <a:rPr lang="de-AT" dirty="0" err="1"/>
              <a:t>iskri</a:t>
            </a:r>
            <a:r>
              <a:rPr lang="de-AT" dirty="0"/>
              <a:t> </a:t>
            </a:r>
            <a:r>
              <a:rPr lang="de-AT" dirty="0" err="1"/>
              <a:t>mokrinom</a:t>
            </a:r>
            <a:endParaRPr lang="en-US" dirty="0"/>
          </a:p>
          <a:p>
            <a:r>
              <a:rPr lang="de-AT" dirty="0" err="1"/>
              <a:t>riba</a:t>
            </a:r>
            <a:r>
              <a:rPr lang="de-AT" dirty="0"/>
              <a:t> </a:t>
            </a:r>
            <a:r>
              <a:rPr lang="de-AT" dirty="0" err="1"/>
              <a:t>što</a:t>
            </a:r>
            <a:r>
              <a:rPr lang="de-AT" dirty="0"/>
              <a:t> </a:t>
            </a:r>
            <a:r>
              <a:rPr lang="de-AT" dirty="0" err="1"/>
              <a:t>vješto</a:t>
            </a:r>
            <a:r>
              <a:rPr lang="de-AT" dirty="0"/>
              <a:t> se </a:t>
            </a:r>
            <a:r>
              <a:rPr lang="de-AT" dirty="0" err="1"/>
              <a:t>skriva</a:t>
            </a:r>
            <a:endParaRPr lang="en-US" dirty="0"/>
          </a:p>
          <a:p>
            <a:r>
              <a:rPr lang="en-US" dirty="0"/>
              <a:t>u </a:t>
            </a:r>
            <a:r>
              <a:rPr lang="en-US" dirty="0" err="1"/>
              <a:t>kovitlanju</a:t>
            </a:r>
            <a:r>
              <a:rPr lang="en-US" dirty="0"/>
              <a:t> </a:t>
            </a:r>
            <a:r>
              <a:rPr lang="en-US" dirty="0" err="1"/>
              <a:t>neprestanom</a:t>
            </a:r>
            <a:r>
              <a:rPr lang="en-US" dirty="0"/>
              <a:t>.</a:t>
            </a:r>
          </a:p>
          <a:p>
            <a:r>
              <a:rPr lang="en-US" dirty="0"/>
              <a:t>S </a:t>
            </a:r>
            <a:r>
              <a:rPr lang="en-US" dirty="0" err="1"/>
              <a:t>najdubljeg</a:t>
            </a:r>
            <a:r>
              <a:rPr lang="en-US" dirty="0"/>
              <a:t> </a:t>
            </a:r>
            <a:r>
              <a:rPr lang="en-US" dirty="0" err="1"/>
              <a:t>morskog</a:t>
            </a:r>
            <a:r>
              <a:rPr lang="en-US" dirty="0"/>
              <a:t> </a:t>
            </a:r>
            <a:r>
              <a:rPr lang="en-US" dirty="0" err="1"/>
              <a:t>dna</a:t>
            </a:r>
            <a:endParaRPr lang="en-US" dirty="0"/>
          </a:p>
          <a:p>
            <a:r>
              <a:rPr lang="en-US" dirty="0" err="1"/>
              <a:t>Levijatan</a:t>
            </a:r>
            <a:r>
              <a:rPr lang="en-US" dirty="0"/>
              <a:t> </a:t>
            </a:r>
            <a:r>
              <a:rPr lang="en-US" dirty="0" err="1"/>
              <a:t>valja</a:t>
            </a:r>
            <a:r>
              <a:rPr lang="en-US" dirty="0"/>
              <a:t> se </a:t>
            </a:r>
            <a:r>
              <a:rPr lang="en-US" dirty="0" err="1"/>
              <a:t>zmaj</a:t>
            </a:r>
            <a:r>
              <a:rPr lang="en-US" dirty="0"/>
              <a:t>,</a:t>
            </a:r>
          </a:p>
          <a:p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valu</a:t>
            </a:r>
            <a:r>
              <a:rPr lang="en-US" dirty="0"/>
              <a:t> </a:t>
            </a:r>
            <a:r>
              <a:rPr lang="en-US" dirty="0" err="1"/>
              <a:t>sav</a:t>
            </a:r>
            <a:r>
              <a:rPr lang="en-US" dirty="0"/>
              <a:t> u </a:t>
            </a:r>
            <a:r>
              <a:rPr lang="en-US" dirty="0" err="1"/>
              <a:t>pjeni</a:t>
            </a:r>
            <a:r>
              <a:rPr lang="en-US" dirty="0"/>
              <a:t>.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37469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311700" y="581000"/>
            <a:ext cx="8520600" cy="3987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 lang="de-AT" dirty="0" smtClean="0"/>
          </a:p>
          <a:p>
            <a:r>
              <a:rPr lang="de-AT" dirty="0" err="1" smtClean="0"/>
              <a:t>Koliko</a:t>
            </a:r>
            <a:r>
              <a:rPr lang="de-AT" dirty="0" smtClean="0"/>
              <a:t> </a:t>
            </a:r>
            <a:r>
              <a:rPr lang="de-AT" dirty="0"/>
              <a:t>li je </a:t>
            </a:r>
            <a:r>
              <a:rPr lang="de-AT" dirty="0" err="1"/>
              <a:t>djela</a:t>
            </a:r>
            <a:r>
              <a:rPr lang="de-AT" dirty="0"/>
              <a:t> </a:t>
            </a:r>
            <a:r>
              <a:rPr lang="de-AT" dirty="0" err="1"/>
              <a:t>Tvojih</a:t>
            </a:r>
            <a:r>
              <a:rPr lang="de-AT" dirty="0"/>
              <a:t>, o </a:t>
            </a:r>
            <a:r>
              <a:rPr lang="de-AT" dirty="0" err="1"/>
              <a:t>Bože</a:t>
            </a:r>
            <a:r>
              <a:rPr lang="de-AT" dirty="0"/>
              <a:t>?!</a:t>
            </a:r>
            <a:endParaRPr lang="en-US" dirty="0"/>
          </a:p>
          <a:p>
            <a:r>
              <a:rPr lang="de-AT" dirty="0" err="1"/>
              <a:t>Tko</a:t>
            </a:r>
            <a:r>
              <a:rPr lang="de-AT" dirty="0"/>
              <a:t> </a:t>
            </a:r>
            <a:r>
              <a:rPr lang="de-AT" dirty="0" err="1"/>
              <a:t>će</a:t>
            </a:r>
            <a:r>
              <a:rPr lang="de-AT" dirty="0"/>
              <a:t> im </a:t>
            </a:r>
            <a:r>
              <a:rPr lang="de-AT" dirty="0" err="1"/>
              <a:t>pojmiti</a:t>
            </a:r>
            <a:r>
              <a:rPr lang="de-AT" dirty="0"/>
              <a:t> </a:t>
            </a:r>
            <a:r>
              <a:rPr lang="de-AT" dirty="0" err="1"/>
              <a:t>broj</a:t>
            </a:r>
            <a:r>
              <a:rPr lang="de-AT" dirty="0"/>
              <a:t>?</a:t>
            </a:r>
            <a:endParaRPr lang="en-US" dirty="0"/>
          </a:p>
          <a:p>
            <a:r>
              <a:rPr lang="de-AT" dirty="0" err="1"/>
              <a:t>Tko</a:t>
            </a:r>
            <a:r>
              <a:rPr lang="de-AT" dirty="0"/>
              <a:t>, </a:t>
            </a:r>
            <a:r>
              <a:rPr lang="de-AT" dirty="0" err="1"/>
              <a:t>Bože</a:t>
            </a:r>
            <a:r>
              <a:rPr lang="de-AT" dirty="0"/>
              <a:t>, </a:t>
            </a:r>
            <a:r>
              <a:rPr lang="de-AT" dirty="0" err="1"/>
              <a:t>tko</a:t>
            </a:r>
            <a:r>
              <a:rPr lang="de-AT" dirty="0"/>
              <a:t>! -</a:t>
            </a:r>
            <a:endParaRPr lang="en-US" dirty="0"/>
          </a:p>
          <a:p>
            <a:r>
              <a:rPr lang="de-AT" dirty="0" err="1"/>
              <a:t>tko</a:t>
            </a:r>
            <a:r>
              <a:rPr lang="de-AT" dirty="0"/>
              <a:t> </a:t>
            </a:r>
            <a:r>
              <a:rPr lang="de-AT" dirty="0" err="1"/>
              <a:t>će</a:t>
            </a:r>
            <a:r>
              <a:rPr lang="de-AT" dirty="0"/>
              <a:t> im </a:t>
            </a:r>
            <a:r>
              <a:rPr lang="de-AT" dirty="0" err="1"/>
              <a:t>pojmiti</a:t>
            </a:r>
            <a:r>
              <a:rPr lang="de-AT" dirty="0"/>
              <a:t> </a:t>
            </a:r>
            <a:r>
              <a:rPr lang="de-AT" dirty="0" err="1"/>
              <a:t>broj</a:t>
            </a:r>
            <a:r>
              <a:rPr lang="de-AT" dirty="0"/>
              <a:t>?!</a:t>
            </a:r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857398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311700" y="581000"/>
            <a:ext cx="8520600" cy="3987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 lang="de-AT" dirty="0" smtClean="0"/>
          </a:p>
          <a:p>
            <a:endParaRPr lang="de-AT" dirty="0"/>
          </a:p>
          <a:p>
            <a:r>
              <a:rPr lang="de-AT" dirty="0" err="1" smtClean="0"/>
              <a:t>Velik</a:t>
            </a:r>
            <a:r>
              <a:rPr lang="de-AT" dirty="0" smtClean="0"/>
              <a:t> </a:t>
            </a:r>
            <a:r>
              <a:rPr lang="de-AT" dirty="0"/>
              <a:t>je Bog u </a:t>
            </a:r>
            <a:r>
              <a:rPr lang="de-AT" dirty="0" err="1"/>
              <a:t>moći</a:t>
            </a:r>
            <a:r>
              <a:rPr lang="de-AT" dirty="0"/>
              <a:t> </a:t>
            </a:r>
            <a:r>
              <a:rPr lang="de-AT" dirty="0" err="1"/>
              <a:t>svojoj</a:t>
            </a:r>
            <a:r>
              <a:rPr lang="de-AT" dirty="0"/>
              <a:t>,</a:t>
            </a:r>
            <a:endParaRPr lang="en-US" dirty="0"/>
          </a:p>
          <a:p>
            <a:r>
              <a:rPr lang="de-AT" dirty="0" err="1"/>
              <a:t>vječna</a:t>
            </a:r>
            <a:r>
              <a:rPr lang="de-AT" dirty="0"/>
              <a:t> </a:t>
            </a:r>
            <a:r>
              <a:rPr lang="de-AT" dirty="0" err="1"/>
              <a:t>mu</a:t>
            </a:r>
            <a:r>
              <a:rPr lang="de-AT" dirty="0"/>
              <a:t> </a:t>
            </a:r>
            <a:r>
              <a:rPr lang="de-AT" dirty="0" err="1"/>
              <a:t>ostaje</a:t>
            </a:r>
            <a:r>
              <a:rPr lang="de-AT" dirty="0"/>
              <a:t> </a:t>
            </a:r>
            <a:r>
              <a:rPr lang="de-AT" dirty="0" err="1"/>
              <a:t>slava</a:t>
            </a:r>
            <a:r>
              <a:rPr lang="de-AT" dirty="0"/>
              <a:t>.</a:t>
            </a:r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58848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311700" y="581000"/>
            <a:ext cx="8520600" cy="3987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de-AT" dirty="0"/>
              <a:t>DAN </a:t>
            </a:r>
            <a:r>
              <a:rPr lang="de-AT" dirty="0" smtClean="0"/>
              <a:t>ŠESTI</a:t>
            </a:r>
          </a:p>
          <a:p>
            <a:endParaRPr lang="en-US" dirty="0"/>
          </a:p>
          <a:p>
            <a:r>
              <a:rPr lang="de-AT" dirty="0"/>
              <a:t>I Bog </a:t>
            </a:r>
            <a:r>
              <a:rPr lang="de-AT" dirty="0" err="1"/>
              <a:t>reče</a:t>
            </a:r>
            <a:r>
              <a:rPr lang="de-AT" dirty="0"/>
              <a:t>: </a:t>
            </a:r>
            <a:r>
              <a:rPr lang="de-AT" dirty="0" err="1"/>
              <a:t>Neka</a:t>
            </a:r>
            <a:r>
              <a:rPr lang="de-AT" dirty="0"/>
              <a:t> </a:t>
            </a:r>
            <a:r>
              <a:rPr lang="de-AT" dirty="0" err="1"/>
              <a:t>pohrle</a:t>
            </a:r>
            <a:r>
              <a:rPr lang="de-AT" dirty="0"/>
              <a:t> </a:t>
            </a:r>
            <a:r>
              <a:rPr lang="de-AT" dirty="0" err="1"/>
              <a:t>zemljom</a:t>
            </a:r>
            <a:r>
              <a:rPr lang="de-AT" dirty="0"/>
              <a:t> </a:t>
            </a:r>
            <a:r>
              <a:rPr lang="de-AT" dirty="0" err="1"/>
              <a:t>stvorovi</a:t>
            </a:r>
            <a:r>
              <a:rPr lang="de-AT" dirty="0"/>
              <a:t> </a:t>
            </a:r>
            <a:r>
              <a:rPr lang="de-AT" dirty="0" err="1"/>
              <a:t>živi</a:t>
            </a:r>
            <a:r>
              <a:rPr lang="de-AT" dirty="0"/>
              <a:t>, </a:t>
            </a:r>
            <a:r>
              <a:rPr lang="de-AT" dirty="0" err="1"/>
              <a:t>po</a:t>
            </a:r>
            <a:r>
              <a:rPr lang="de-AT" dirty="0"/>
              <a:t> </a:t>
            </a:r>
            <a:r>
              <a:rPr lang="de-AT" dirty="0" err="1"/>
              <a:t>vrsti</a:t>
            </a:r>
            <a:r>
              <a:rPr lang="de-AT" dirty="0"/>
              <a:t> </a:t>
            </a:r>
            <a:r>
              <a:rPr lang="de-AT" dirty="0" err="1"/>
              <a:t>svojoj</a:t>
            </a:r>
            <a:r>
              <a:rPr lang="de-AT" dirty="0"/>
              <a:t>:</a:t>
            </a:r>
            <a:endParaRPr lang="en-US" dirty="0"/>
          </a:p>
          <a:p>
            <a:r>
              <a:rPr lang="de-AT" dirty="0" err="1"/>
              <a:t>stoka</a:t>
            </a:r>
            <a:r>
              <a:rPr lang="de-AT" dirty="0"/>
              <a:t> i </a:t>
            </a:r>
            <a:r>
              <a:rPr lang="de-AT" dirty="0" err="1"/>
              <a:t>gmižući</a:t>
            </a:r>
            <a:r>
              <a:rPr lang="de-AT" dirty="0"/>
              <a:t> </a:t>
            </a:r>
            <a:r>
              <a:rPr lang="de-AT" dirty="0" err="1"/>
              <a:t>crvi</a:t>
            </a:r>
            <a:r>
              <a:rPr lang="de-AT" dirty="0"/>
              <a:t> i </a:t>
            </a:r>
            <a:r>
              <a:rPr lang="de-AT" dirty="0" err="1"/>
              <a:t>životinje</a:t>
            </a:r>
            <a:r>
              <a:rPr lang="de-AT" dirty="0"/>
              <a:t> </a:t>
            </a:r>
            <a:r>
              <a:rPr lang="de-AT" dirty="0" err="1"/>
              <a:t>zemaljske</a:t>
            </a:r>
            <a:r>
              <a:rPr lang="de-AT" dirty="0"/>
              <a:t> </a:t>
            </a:r>
            <a:r>
              <a:rPr lang="de-AT" dirty="0" err="1"/>
              <a:t>svakojakih</a:t>
            </a:r>
            <a:r>
              <a:rPr lang="de-AT" dirty="0"/>
              <a:t> </a:t>
            </a:r>
            <a:r>
              <a:rPr lang="de-AT" dirty="0" err="1"/>
              <a:t>vrsta</a:t>
            </a:r>
            <a:r>
              <a:rPr lang="de-AT" dirty="0"/>
              <a:t>.</a:t>
            </a:r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30649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311700" y="581000"/>
            <a:ext cx="8520600" cy="3987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 lang="de-AT" dirty="0" smtClean="0"/>
          </a:p>
          <a:p>
            <a:r>
              <a:rPr lang="de-AT" dirty="0" err="1" smtClean="0"/>
              <a:t>Odmah</a:t>
            </a:r>
            <a:r>
              <a:rPr lang="de-AT" dirty="0" smtClean="0"/>
              <a:t> </a:t>
            </a:r>
            <a:r>
              <a:rPr lang="de-AT" dirty="0"/>
              <a:t>se </a:t>
            </a:r>
            <a:r>
              <a:rPr lang="de-AT" dirty="0" err="1"/>
              <a:t>otvori</a:t>
            </a:r>
            <a:r>
              <a:rPr lang="de-AT" dirty="0"/>
              <a:t> </a:t>
            </a:r>
            <a:r>
              <a:rPr lang="de-AT" dirty="0" err="1"/>
              <a:t>zemljino</a:t>
            </a:r>
            <a:r>
              <a:rPr lang="de-AT" dirty="0"/>
              <a:t> </a:t>
            </a:r>
            <a:r>
              <a:rPr lang="de-AT" dirty="0" err="1"/>
              <a:t>krilo</a:t>
            </a:r>
            <a:r>
              <a:rPr lang="de-AT" dirty="0"/>
              <a:t>,</a:t>
            </a:r>
            <a:endParaRPr lang="en-US" dirty="0"/>
          </a:p>
          <a:p>
            <a:r>
              <a:rPr lang="en-US" dirty="0"/>
              <a:t>a </a:t>
            </a:r>
            <a:r>
              <a:rPr lang="en-US" dirty="0" err="1"/>
              <a:t>ona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Božju</a:t>
            </a:r>
            <a:r>
              <a:rPr lang="en-US" dirty="0"/>
              <a:t> </a:t>
            </a:r>
            <a:r>
              <a:rPr lang="en-US" dirty="0" err="1"/>
              <a:t>rađa</a:t>
            </a:r>
            <a:r>
              <a:rPr lang="en-US" dirty="0"/>
              <a:t> </a:t>
            </a:r>
            <a:r>
              <a:rPr lang="en-US" dirty="0" err="1"/>
              <a:t>riječ</a:t>
            </a:r>
            <a:endParaRPr lang="en-US" dirty="0"/>
          </a:p>
          <a:p>
            <a:r>
              <a:rPr lang="en-US" dirty="0" err="1"/>
              <a:t>stvorove</a:t>
            </a:r>
            <a:r>
              <a:rPr lang="en-US" dirty="0"/>
              <a:t> </a:t>
            </a:r>
            <a:r>
              <a:rPr lang="en-US" dirty="0" err="1"/>
              <a:t>svake</a:t>
            </a:r>
            <a:r>
              <a:rPr lang="en-US" dirty="0"/>
              <a:t> </a:t>
            </a:r>
            <a:r>
              <a:rPr lang="en-US" dirty="0" err="1"/>
              <a:t>vrsti</a:t>
            </a:r>
            <a:endParaRPr lang="en-US" dirty="0"/>
          </a:p>
          <a:p>
            <a:r>
              <a:rPr lang="en-US" dirty="0"/>
              <a:t>u </a:t>
            </a:r>
            <a:r>
              <a:rPr lang="en-US" dirty="0" err="1"/>
              <a:t>punom</a:t>
            </a:r>
            <a:r>
              <a:rPr lang="en-US" dirty="0"/>
              <a:t> </a:t>
            </a:r>
            <a:r>
              <a:rPr lang="en-US" dirty="0" err="1"/>
              <a:t>rastu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bez </a:t>
            </a:r>
            <a:r>
              <a:rPr lang="en-US" dirty="0" err="1"/>
              <a:t>broja</a:t>
            </a:r>
            <a:r>
              <a:rPr lang="en-US" dirty="0"/>
              <a:t>.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30473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311700" y="581000"/>
            <a:ext cx="8520600" cy="3987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DAN </a:t>
            </a:r>
            <a:r>
              <a:rPr lang="en-US" dirty="0"/>
              <a:t>PRVI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79361302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311700" y="581000"/>
            <a:ext cx="8520600" cy="3987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en-US" dirty="0" err="1"/>
              <a:t>Ričući</a:t>
            </a:r>
            <a:r>
              <a:rPr lang="en-US" dirty="0"/>
              <a:t> </a:t>
            </a:r>
            <a:r>
              <a:rPr lang="en-US" dirty="0" err="1"/>
              <a:t>radostan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lav</a:t>
            </a:r>
            <a:r>
              <a:rPr lang="en-US" dirty="0"/>
              <a:t> je </a:t>
            </a:r>
            <a:r>
              <a:rPr lang="en-US" dirty="0" err="1"/>
              <a:t>sada</a:t>
            </a:r>
            <a:r>
              <a:rPr lang="en-US" dirty="0"/>
              <a:t> </a:t>
            </a:r>
            <a:r>
              <a:rPr lang="en-US" dirty="0" err="1"/>
              <a:t>tu.</a:t>
            </a:r>
            <a:endParaRPr lang="en-US" dirty="0"/>
          </a:p>
          <a:p>
            <a:r>
              <a:rPr lang="en-US" dirty="0" err="1"/>
              <a:t>Eno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tigra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zglobovima</a:t>
            </a:r>
            <a:r>
              <a:rPr lang="en-US" dirty="0"/>
              <a:t> </a:t>
            </a:r>
            <a:r>
              <a:rPr lang="en-US" dirty="0" err="1"/>
              <a:t>jakim</a:t>
            </a:r>
            <a:r>
              <a:rPr lang="en-US" dirty="0"/>
              <a:t>.</a:t>
            </a:r>
          </a:p>
          <a:p>
            <a:r>
              <a:rPr lang="en-US" dirty="0"/>
              <a:t>I </a:t>
            </a:r>
            <a:r>
              <a:rPr lang="en-US" dirty="0" err="1"/>
              <a:t>dičnu</a:t>
            </a:r>
            <a:r>
              <a:rPr lang="en-US" dirty="0"/>
              <a:t> </a:t>
            </a:r>
            <a:r>
              <a:rPr lang="en-US" dirty="0" err="1"/>
              <a:t>glavu</a:t>
            </a:r>
            <a:r>
              <a:rPr lang="en-US" dirty="0"/>
              <a:t> </a:t>
            </a:r>
            <a:r>
              <a:rPr lang="en-US" dirty="0" err="1"/>
              <a:t>hitri</a:t>
            </a:r>
            <a:r>
              <a:rPr lang="en-US" dirty="0"/>
              <a:t> tad </a:t>
            </a:r>
            <a:r>
              <a:rPr lang="en-US" dirty="0" err="1"/>
              <a:t>podiže</a:t>
            </a:r>
            <a:r>
              <a:rPr lang="en-US" dirty="0"/>
              <a:t> </a:t>
            </a:r>
            <a:r>
              <a:rPr lang="en-US" dirty="0" err="1"/>
              <a:t>jelen</a:t>
            </a:r>
            <a:r>
              <a:rPr lang="en-US" dirty="0"/>
              <a:t>.</a:t>
            </a:r>
          </a:p>
          <a:p>
            <a:r>
              <a:rPr lang="en-US" dirty="0" err="1"/>
              <a:t>Lepršave</a:t>
            </a:r>
            <a:r>
              <a:rPr lang="en-US" dirty="0"/>
              <a:t> </a:t>
            </a:r>
            <a:r>
              <a:rPr lang="en-US" dirty="0" err="1"/>
              <a:t>grive</a:t>
            </a:r>
            <a:r>
              <a:rPr lang="en-US" dirty="0"/>
              <a:t> </a:t>
            </a:r>
            <a:r>
              <a:rPr lang="en-US" dirty="0" err="1"/>
              <a:t>kaska</a:t>
            </a:r>
            <a:r>
              <a:rPr lang="en-US" dirty="0"/>
              <a:t>, </a:t>
            </a:r>
            <a:r>
              <a:rPr lang="en-US" dirty="0" err="1"/>
              <a:t>veselo</a:t>
            </a:r>
            <a:r>
              <a:rPr lang="en-US" dirty="0"/>
              <a:t> </a:t>
            </a:r>
            <a:r>
              <a:rPr lang="en-US" dirty="0" err="1"/>
              <a:t>rza</a:t>
            </a:r>
            <a:r>
              <a:rPr lang="en-US" dirty="0"/>
              <a:t>,</a:t>
            </a:r>
          </a:p>
          <a:p>
            <a:r>
              <a:rPr lang="en-US" dirty="0"/>
              <a:t>pun </a:t>
            </a:r>
            <a:r>
              <a:rPr lang="en-US" dirty="0" err="1"/>
              <a:t>hrabrosti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snage</a:t>
            </a:r>
            <a:r>
              <a:rPr lang="en-US" dirty="0"/>
              <a:t> </a:t>
            </a:r>
            <a:r>
              <a:rPr lang="en-US" dirty="0" err="1"/>
              <a:t>gizdav</a:t>
            </a:r>
            <a:r>
              <a:rPr lang="en-US" dirty="0"/>
              <a:t> </a:t>
            </a:r>
            <a:r>
              <a:rPr lang="en-US" dirty="0" err="1"/>
              <a:t>konj</a:t>
            </a:r>
            <a:r>
              <a:rPr lang="en-US" dirty="0"/>
              <a:t>.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01210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311700" y="581000"/>
            <a:ext cx="8520600" cy="3987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 lang="en-US" dirty="0" smtClean="0"/>
          </a:p>
          <a:p>
            <a:r>
              <a:rPr lang="en-US" dirty="0" smtClean="0"/>
              <a:t>Na </a:t>
            </a:r>
            <a:r>
              <a:rPr lang="en-US" dirty="0" err="1"/>
              <a:t>livadi</a:t>
            </a:r>
            <a:r>
              <a:rPr lang="en-US" dirty="0"/>
              <a:t> </a:t>
            </a:r>
            <a:r>
              <a:rPr lang="en-US" dirty="0" err="1"/>
              <a:t>pasu</a:t>
            </a:r>
            <a:r>
              <a:rPr lang="en-US" dirty="0"/>
              <a:t> </a:t>
            </a:r>
            <a:r>
              <a:rPr lang="en-US" dirty="0" err="1"/>
              <a:t>zelenoj</a:t>
            </a:r>
            <a:endParaRPr lang="en-US" dirty="0"/>
          </a:p>
          <a:p>
            <a:r>
              <a:rPr lang="en-US" dirty="0" err="1"/>
              <a:t>goveda</a:t>
            </a:r>
            <a:r>
              <a:rPr lang="en-US" dirty="0"/>
              <a:t> u </a:t>
            </a:r>
            <a:r>
              <a:rPr lang="en-US" dirty="0" err="1"/>
              <a:t>krda</a:t>
            </a:r>
            <a:r>
              <a:rPr lang="en-US" dirty="0"/>
              <a:t> </a:t>
            </a:r>
            <a:r>
              <a:rPr lang="en-US" dirty="0" err="1"/>
              <a:t>složena</a:t>
            </a:r>
            <a:r>
              <a:rPr lang="en-US" dirty="0"/>
              <a:t>.</a:t>
            </a:r>
          </a:p>
          <a:p>
            <a:r>
              <a:rPr lang="en-US" dirty="0"/>
              <a:t>Na </a:t>
            </a:r>
            <a:r>
              <a:rPr lang="en-US" dirty="0" err="1"/>
              <a:t>pašnjacima</a:t>
            </a:r>
            <a:r>
              <a:rPr lang="en-US" dirty="0"/>
              <a:t> </a:t>
            </a:r>
            <a:r>
              <a:rPr lang="en-US" dirty="0" err="1"/>
              <a:t>poput</a:t>
            </a:r>
            <a:r>
              <a:rPr lang="en-US" dirty="0"/>
              <a:t> </a:t>
            </a:r>
            <a:r>
              <a:rPr lang="en-US" dirty="0" err="1"/>
              <a:t>klasja</a:t>
            </a:r>
            <a:r>
              <a:rPr lang="en-US" dirty="0"/>
              <a:t> </a:t>
            </a:r>
            <a:r>
              <a:rPr lang="en-US" dirty="0" err="1"/>
              <a:t>svud</a:t>
            </a:r>
            <a:endParaRPr lang="en-US" dirty="0"/>
          </a:p>
          <a:p>
            <a:r>
              <a:rPr lang="en-US" dirty="0" err="1"/>
              <a:t>ovce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blage</a:t>
            </a:r>
            <a:r>
              <a:rPr lang="en-US" dirty="0"/>
              <a:t>, </a:t>
            </a:r>
            <a:r>
              <a:rPr lang="en-US" dirty="0" err="1"/>
              <a:t>vunaste</a:t>
            </a:r>
            <a:r>
              <a:rPr lang="en-US" dirty="0"/>
              <a:t>.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10881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311700" y="581000"/>
            <a:ext cx="8520600" cy="3987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en-US" dirty="0"/>
              <a:t>I </a:t>
            </a:r>
            <a:r>
              <a:rPr lang="en-US" dirty="0" err="1"/>
              <a:t>poput</a:t>
            </a:r>
            <a:r>
              <a:rPr lang="en-US" dirty="0"/>
              <a:t> </a:t>
            </a:r>
            <a:r>
              <a:rPr lang="en-US" dirty="0" err="1"/>
              <a:t>praha</a:t>
            </a:r>
            <a:r>
              <a:rPr lang="en-US" dirty="0"/>
              <a:t> </a:t>
            </a:r>
            <a:r>
              <a:rPr lang="en-US" dirty="0" err="1"/>
              <a:t>širi</a:t>
            </a:r>
            <a:r>
              <a:rPr lang="en-US" dirty="0"/>
              <a:t> se</a:t>
            </a:r>
          </a:p>
          <a:p>
            <a:r>
              <a:rPr lang="en-US" dirty="0"/>
              <a:t>u </a:t>
            </a:r>
            <a:r>
              <a:rPr lang="en-US" dirty="0" err="1"/>
              <a:t>rojevima</a:t>
            </a:r>
            <a:r>
              <a:rPr lang="en-US" dirty="0"/>
              <a:t> </a:t>
            </a:r>
            <a:r>
              <a:rPr lang="en-US" dirty="0" err="1"/>
              <a:t>uzvitlanim</a:t>
            </a:r>
            <a:endParaRPr lang="en-US" dirty="0"/>
          </a:p>
          <a:p>
            <a:r>
              <a:rPr lang="en-US" dirty="0" err="1"/>
              <a:t>kukaca</a:t>
            </a:r>
            <a:r>
              <a:rPr lang="en-US" dirty="0"/>
              <a:t> </a:t>
            </a:r>
            <a:r>
              <a:rPr lang="en-US" dirty="0" err="1"/>
              <a:t>vojska</a:t>
            </a:r>
            <a:r>
              <a:rPr lang="en-US" dirty="0"/>
              <a:t>.</a:t>
            </a:r>
          </a:p>
          <a:p>
            <a:r>
              <a:rPr lang="en-US" dirty="0"/>
              <a:t>U </a:t>
            </a:r>
            <a:r>
              <a:rPr lang="en-US" dirty="0" err="1"/>
              <a:t>dugim</a:t>
            </a:r>
            <a:r>
              <a:rPr lang="en-US" dirty="0"/>
              <a:t> </a:t>
            </a:r>
            <a:r>
              <a:rPr lang="en-US" dirty="0" err="1"/>
              <a:t>povorkama</a:t>
            </a:r>
            <a:endParaRPr lang="en-US" dirty="0"/>
          </a:p>
          <a:p>
            <a:r>
              <a:rPr lang="en-US" dirty="0" err="1"/>
              <a:t>tlom</a:t>
            </a:r>
            <a:r>
              <a:rPr lang="en-US" dirty="0"/>
              <a:t> </a:t>
            </a:r>
            <a:r>
              <a:rPr lang="en-US" dirty="0" err="1"/>
              <a:t>gmižu</a:t>
            </a:r>
            <a:r>
              <a:rPr lang="en-US" dirty="0"/>
              <a:t> </a:t>
            </a:r>
            <a:r>
              <a:rPr lang="en-US" dirty="0" err="1"/>
              <a:t>razni</a:t>
            </a:r>
            <a:r>
              <a:rPr lang="en-US" dirty="0"/>
              <a:t> </a:t>
            </a:r>
            <a:r>
              <a:rPr lang="en-US" dirty="0" err="1"/>
              <a:t>crvi</a:t>
            </a:r>
            <a:r>
              <a:rPr lang="en-US" dirty="0"/>
              <a:t>.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553956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4652481" y="663194"/>
            <a:ext cx="4188381" cy="3987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en-US" dirty="0" err="1"/>
              <a:t>Cjelini</a:t>
            </a:r>
            <a:r>
              <a:rPr lang="en-US" dirty="0"/>
              <a:t> </a:t>
            </a:r>
            <a:r>
              <a:rPr lang="en-US" dirty="0" err="1"/>
              <a:t>još</a:t>
            </a:r>
            <a:r>
              <a:rPr lang="en-US" dirty="0"/>
              <a:t> </a:t>
            </a:r>
            <a:r>
              <a:rPr lang="en-US" dirty="0" err="1"/>
              <a:t>nedostaje</a:t>
            </a:r>
            <a:r>
              <a:rPr lang="en-US" dirty="0"/>
              <a:t> </a:t>
            </a:r>
            <a:r>
              <a:rPr lang="en-US" dirty="0" err="1"/>
              <a:t>stvor</a:t>
            </a:r>
            <a:endParaRPr lang="en-US" dirty="0"/>
          </a:p>
          <a:p>
            <a:r>
              <a:rPr lang="en-US" dirty="0" err="1"/>
              <a:t>što</a:t>
            </a:r>
            <a:r>
              <a:rPr lang="en-US" dirty="0"/>
              <a:t> </a:t>
            </a:r>
            <a:r>
              <a:rPr lang="en-US" dirty="0" err="1"/>
              <a:t>djelo</a:t>
            </a:r>
            <a:r>
              <a:rPr lang="en-US" dirty="0"/>
              <a:t> </a:t>
            </a:r>
            <a:r>
              <a:rPr lang="en-US" dirty="0" err="1"/>
              <a:t>Božje</a:t>
            </a:r>
            <a:r>
              <a:rPr lang="en-US" dirty="0"/>
              <a:t> </a:t>
            </a:r>
            <a:r>
              <a:rPr lang="en-US" dirty="0" err="1"/>
              <a:t>gledat</a:t>
            </a:r>
            <a:r>
              <a:rPr lang="en-US" dirty="0"/>
              <a:t> </a:t>
            </a:r>
            <a:r>
              <a:rPr lang="en-US" dirty="0" err="1"/>
              <a:t>će</a:t>
            </a:r>
            <a:r>
              <a:rPr lang="en-US" dirty="0"/>
              <a:t> </a:t>
            </a:r>
            <a:r>
              <a:rPr lang="en-US" dirty="0" err="1"/>
              <a:t>znati</a:t>
            </a:r>
            <a:r>
              <a:rPr lang="en-US" dirty="0"/>
              <a:t>,</a:t>
            </a:r>
          </a:p>
          <a:p>
            <a:r>
              <a:rPr lang="en-US" dirty="0" err="1"/>
              <a:t>dobroti</a:t>
            </a:r>
            <a:r>
              <a:rPr lang="en-US" dirty="0"/>
              <a:t> </a:t>
            </a:r>
            <a:r>
              <a:rPr lang="en-US" dirty="0" err="1"/>
              <a:t>Božjoj</a:t>
            </a:r>
            <a:r>
              <a:rPr lang="en-US" dirty="0"/>
              <a:t> </a:t>
            </a:r>
            <a:r>
              <a:rPr lang="en-US" dirty="0" err="1"/>
              <a:t>hvalu</a:t>
            </a:r>
            <a:r>
              <a:rPr lang="en-US" dirty="0"/>
              <a:t> </a:t>
            </a:r>
            <a:r>
              <a:rPr lang="en-US" dirty="0" err="1"/>
              <a:t>dati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Shape 67"/>
          <p:cNvSpPr txBox="1">
            <a:spLocks/>
          </p:cNvSpPr>
          <p:nvPr/>
        </p:nvSpPr>
        <p:spPr>
          <a:xfrm>
            <a:off x="464100" y="663194"/>
            <a:ext cx="4188381" cy="3987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ct val="100000"/>
              <a:buNone/>
              <a:defRPr sz="2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ct val="100000"/>
              <a:buNone/>
              <a:defRPr sz="2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ct val="100000"/>
              <a:buNone/>
              <a:defRPr sz="2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ct val="100000"/>
              <a:buNone/>
              <a:defRPr sz="2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ct val="100000"/>
              <a:buNone/>
              <a:defRPr sz="2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ct val="100000"/>
              <a:buNone/>
              <a:defRPr sz="2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ct val="100000"/>
              <a:buNone/>
              <a:defRPr sz="2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ct val="100000"/>
              <a:buNone/>
              <a:defRPr sz="2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ct val="100000"/>
              <a:buNone/>
              <a:defRPr sz="2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 smtClean="0"/>
              <a:t>U </a:t>
            </a:r>
            <a:r>
              <a:rPr lang="en-US" dirty="0" err="1" smtClean="0"/>
              <a:t>punom</a:t>
            </a:r>
            <a:r>
              <a:rPr lang="en-US" dirty="0" smtClean="0"/>
              <a:t> </a:t>
            </a:r>
            <a:r>
              <a:rPr lang="en-US" dirty="0" err="1" smtClean="0"/>
              <a:t>sjaju</a:t>
            </a:r>
            <a:r>
              <a:rPr lang="en-US" dirty="0" smtClean="0"/>
              <a:t> </a:t>
            </a:r>
            <a:r>
              <a:rPr lang="en-US" dirty="0" err="1" smtClean="0"/>
              <a:t>blješti</a:t>
            </a:r>
            <a:r>
              <a:rPr lang="en-US" dirty="0" smtClean="0"/>
              <a:t> </a:t>
            </a:r>
            <a:r>
              <a:rPr lang="en-US" dirty="0" err="1" smtClean="0"/>
              <a:t>nebo</a:t>
            </a:r>
            <a:r>
              <a:rPr lang="en-US" dirty="0" smtClean="0"/>
              <a:t>,</a:t>
            </a:r>
          </a:p>
          <a:p>
            <a:r>
              <a:rPr lang="de-AT" dirty="0" smtClean="0"/>
              <a:t>u </a:t>
            </a:r>
            <a:r>
              <a:rPr lang="de-AT" dirty="0" err="1" smtClean="0"/>
              <a:t>raskoši</a:t>
            </a:r>
            <a:r>
              <a:rPr lang="de-AT" dirty="0" smtClean="0"/>
              <a:t> se </a:t>
            </a:r>
            <a:r>
              <a:rPr lang="de-AT" dirty="0" err="1" smtClean="0"/>
              <a:t>diči</a:t>
            </a:r>
            <a:r>
              <a:rPr lang="de-AT" dirty="0" smtClean="0"/>
              <a:t> </a:t>
            </a:r>
            <a:r>
              <a:rPr lang="de-AT" dirty="0" err="1" smtClean="0"/>
              <a:t>zemlja</a:t>
            </a:r>
            <a:r>
              <a:rPr lang="de-AT" dirty="0" smtClean="0"/>
              <a:t>.</a:t>
            </a:r>
            <a:endParaRPr lang="en-US" dirty="0" smtClean="0"/>
          </a:p>
          <a:p>
            <a:r>
              <a:rPr lang="de-AT" dirty="0" err="1" smtClean="0"/>
              <a:t>Lako</a:t>
            </a:r>
            <a:r>
              <a:rPr lang="de-AT" dirty="0" smtClean="0"/>
              <a:t> je </a:t>
            </a:r>
            <a:r>
              <a:rPr lang="de-AT" dirty="0" err="1" smtClean="0"/>
              <a:t>perje</a:t>
            </a:r>
            <a:r>
              <a:rPr lang="de-AT" dirty="0" smtClean="0"/>
              <a:t> </a:t>
            </a:r>
            <a:r>
              <a:rPr lang="de-AT" dirty="0" err="1" smtClean="0"/>
              <a:t>svuda</a:t>
            </a:r>
            <a:r>
              <a:rPr lang="de-AT" dirty="0" smtClean="0"/>
              <a:t> u </a:t>
            </a:r>
            <a:r>
              <a:rPr lang="de-AT" dirty="0" err="1" smtClean="0"/>
              <a:t>zraku</a:t>
            </a:r>
            <a:r>
              <a:rPr lang="de-AT" dirty="0" smtClean="0"/>
              <a:t>,</a:t>
            </a:r>
            <a:endParaRPr lang="en-US" dirty="0" smtClean="0"/>
          </a:p>
          <a:p>
            <a:r>
              <a:rPr lang="en-US" dirty="0" smtClean="0"/>
              <a:t>a </a:t>
            </a:r>
            <a:r>
              <a:rPr lang="en-US" dirty="0" err="1" smtClean="0"/>
              <a:t>vode</a:t>
            </a:r>
            <a:r>
              <a:rPr lang="en-US" dirty="0" smtClean="0"/>
              <a:t> </a:t>
            </a:r>
            <a:r>
              <a:rPr lang="en-US" dirty="0" err="1" smtClean="0"/>
              <a:t>ribom</a:t>
            </a:r>
            <a:r>
              <a:rPr lang="en-US" dirty="0" smtClean="0"/>
              <a:t> </a:t>
            </a:r>
            <a:r>
              <a:rPr lang="en-US" dirty="0" err="1" smtClean="0"/>
              <a:t>obiluju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Teretom</a:t>
            </a:r>
            <a:r>
              <a:rPr lang="en-US" dirty="0" smtClean="0"/>
              <a:t> </a:t>
            </a:r>
            <a:r>
              <a:rPr lang="en-US" dirty="0" err="1" smtClean="0"/>
              <a:t>zvijeri</a:t>
            </a:r>
            <a:r>
              <a:rPr lang="en-US" dirty="0" smtClean="0"/>
              <a:t> </a:t>
            </a:r>
            <a:r>
              <a:rPr lang="en-US" dirty="0" err="1" smtClean="0"/>
              <a:t>pritišću</a:t>
            </a:r>
            <a:r>
              <a:rPr lang="en-US" dirty="0" smtClean="0"/>
              <a:t> </a:t>
            </a:r>
            <a:r>
              <a:rPr lang="en-US" dirty="0" err="1" smtClean="0"/>
              <a:t>tlo</a:t>
            </a:r>
            <a:r>
              <a:rPr lang="en-US" dirty="0" smtClean="0"/>
              <a:t>.</a:t>
            </a:r>
          </a:p>
          <a:p>
            <a:r>
              <a:rPr lang="en-US" dirty="0" smtClean="0"/>
              <a:t>No </a:t>
            </a:r>
            <a:r>
              <a:rPr lang="en-US" dirty="0" err="1" smtClean="0"/>
              <a:t>sve</a:t>
            </a:r>
            <a:r>
              <a:rPr lang="en-US" dirty="0" smtClean="0"/>
              <a:t> </a:t>
            </a:r>
            <a:r>
              <a:rPr lang="en-US" dirty="0" err="1" smtClean="0"/>
              <a:t>još</a:t>
            </a:r>
            <a:r>
              <a:rPr lang="en-US" dirty="0" smtClean="0"/>
              <a:t> ne </a:t>
            </a:r>
            <a:r>
              <a:rPr lang="en-US" dirty="0" err="1" smtClean="0"/>
              <a:t>bje</a:t>
            </a:r>
            <a:r>
              <a:rPr lang="en-US" dirty="0" smtClean="0"/>
              <a:t> </a:t>
            </a:r>
            <a:r>
              <a:rPr lang="en-US" dirty="0" err="1" smtClean="0"/>
              <a:t>dovršeno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945724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311700" y="581000"/>
            <a:ext cx="8520600" cy="3987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en-US" dirty="0"/>
              <a:t>I Bog </a:t>
            </a:r>
            <a:r>
              <a:rPr lang="en-US" dirty="0" err="1"/>
              <a:t>stvori</a:t>
            </a:r>
            <a:r>
              <a:rPr lang="en-US" dirty="0"/>
              <a:t> </a:t>
            </a:r>
            <a:r>
              <a:rPr lang="en-US" dirty="0" err="1"/>
              <a:t>čovjeka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sliku</a:t>
            </a:r>
            <a:r>
              <a:rPr lang="en-US" dirty="0"/>
              <a:t> </a:t>
            </a:r>
            <a:r>
              <a:rPr lang="en-US" dirty="0" err="1"/>
              <a:t>svoju</a:t>
            </a:r>
            <a:r>
              <a:rPr lang="en-US" dirty="0"/>
              <a:t>,</a:t>
            </a:r>
          </a:p>
          <a:p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sliku</a:t>
            </a:r>
            <a:r>
              <a:rPr lang="en-US" dirty="0"/>
              <a:t> </a:t>
            </a:r>
            <a:r>
              <a:rPr lang="en-US" dirty="0" err="1"/>
              <a:t>Božju</a:t>
            </a:r>
            <a:r>
              <a:rPr lang="en-US" dirty="0"/>
              <a:t> </a:t>
            </a:r>
            <a:r>
              <a:rPr lang="en-US" dirty="0" err="1"/>
              <a:t>stvori</a:t>
            </a:r>
            <a:r>
              <a:rPr lang="en-US" dirty="0"/>
              <a:t> </a:t>
            </a:r>
            <a:r>
              <a:rPr lang="en-US" dirty="0" err="1"/>
              <a:t>ga</a:t>
            </a:r>
            <a:r>
              <a:rPr lang="en-US" dirty="0"/>
              <a:t> on.</a:t>
            </a:r>
          </a:p>
          <a:p>
            <a:r>
              <a:rPr lang="en-US" dirty="0"/>
              <a:t>I </a:t>
            </a:r>
            <a:r>
              <a:rPr lang="en-US" dirty="0" err="1"/>
              <a:t>stvori</a:t>
            </a:r>
            <a:r>
              <a:rPr lang="en-US" dirty="0"/>
              <a:t> </a:t>
            </a:r>
            <a:r>
              <a:rPr lang="en-US" dirty="0" err="1"/>
              <a:t>ih</a:t>
            </a:r>
            <a:r>
              <a:rPr lang="en-US" dirty="0"/>
              <a:t> </a:t>
            </a:r>
            <a:r>
              <a:rPr lang="en-US" dirty="0" err="1"/>
              <a:t>mužem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ženom</a:t>
            </a:r>
            <a:r>
              <a:rPr lang="en-US" dirty="0"/>
              <a:t>.</a:t>
            </a:r>
          </a:p>
          <a:p>
            <a:r>
              <a:rPr lang="de-AT" dirty="0" err="1"/>
              <a:t>Dah</a:t>
            </a:r>
            <a:r>
              <a:rPr lang="de-AT" dirty="0"/>
              <a:t> </a:t>
            </a:r>
            <a:r>
              <a:rPr lang="de-AT" dirty="0" err="1"/>
              <a:t>života</a:t>
            </a:r>
            <a:r>
              <a:rPr lang="de-AT" dirty="0"/>
              <a:t> </a:t>
            </a:r>
            <a:r>
              <a:rPr lang="de-AT" dirty="0" err="1"/>
              <a:t>udahnu</a:t>
            </a:r>
            <a:r>
              <a:rPr lang="de-AT" dirty="0"/>
              <a:t> </a:t>
            </a:r>
            <a:r>
              <a:rPr lang="de-AT" dirty="0" err="1"/>
              <a:t>mu</a:t>
            </a:r>
            <a:r>
              <a:rPr lang="de-AT" dirty="0"/>
              <a:t> u </a:t>
            </a:r>
            <a:r>
              <a:rPr lang="de-AT" dirty="0" err="1"/>
              <a:t>lice</a:t>
            </a:r>
            <a:endParaRPr lang="en-US" dirty="0"/>
          </a:p>
          <a:p>
            <a:r>
              <a:rPr lang="de-AT" dirty="0"/>
              <a:t>i </a:t>
            </a:r>
            <a:r>
              <a:rPr lang="de-AT" dirty="0" err="1"/>
              <a:t>postade</a:t>
            </a:r>
            <a:r>
              <a:rPr lang="de-AT" dirty="0"/>
              <a:t> </a:t>
            </a:r>
            <a:r>
              <a:rPr lang="de-AT" dirty="0" err="1"/>
              <a:t>čovjek</a:t>
            </a:r>
            <a:r>
              <a:rPr lang="de-AT" dirty="0"/>
              <a:t> </a:t>
            </a:r>
            <a:r>
              <a:rPr lang="de-AT" dirty="0" err="1"/>
              <a:t>živom</a:t>
            </a:r>
            <a:r>
              <a:rPr lang="de-AT" dirty="0"/>
              <a:t> </a:t>
            </a:r>
            <a:r>
              <a:rPr lang="de-AT" dirty="0" err="1"/>
              <a:t>dušom</a:t>
            </a:r>
            <a:r>
              <a:rPr lang="de-AT" dirty="0"/>
              <a:t>.</a:t>
            </a:r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949797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4739863" y="868676"/>
            <a:ext cx="4157558" cy="3987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en-US" dirty="0" err="1"/>
              <a:t>Široko</a:t>
            </a:r>
            <a:r>
              <a:rPr lang="en-US" dirty="0"/>
              <a:t> </a:t>
            </a:r>
            <a:r>
              <a:rPr lang="en-US" dirty="0" err="1"/>
              <a:t>čelo</a:t>
            </a:r>
            <a:r>
              <a:rPr lang="en-US" dirty="0"/>
              <a:t> </a:t>
            </a:r>
            <a:r>
              <a:rPr lang="en-US" dirty="0" err="1"/>
              <a:t>ponosno</a:t>
            </a:r>
            <a:endParaRPr lang="en-US" dirty="0"/>
          </a:p>
          <a:p>
            <a:r>
              <a:rPr lang="en-US" dirty="0" err="1"/>
              <a:t>mudrosti</a:t>
            </a:r>
            <a:r>
              <a:rPr lang="en-US" dirty="0"/>
              <a:t> </a:t>
            </a:r>
            <a:r>
              <a:rPr lang="en-US" dirty="0" err="1"/>
              <a:t>naviješta</a:t>
            </a:r>
            <a:r>
              <a:rPr lang="en-US" dirty="0"/>
              <a:t> </a:t>
            </a:r>
            <a:r>
              <a:rPr lang="en-US" dirty="0" err="1"/>
              <a:t>smisao</a:t>
            </a:r>
            <a:r>
              <a:rPr lang="en-US" dirty="0"/>
              <a:t>.</a:t>
            </a:r>
          </a:p>
          <a:p>
            <a:r>
              <a:rPr lang="de-AT" dirty="0" err="1"/>
              <a:t>Iz</a:t>
            </a:r>
            <a:r>
              <a:rPr lang="de-AT" dirty="0"/>
              <a:t> </a:t>
            </a:r>
            <a:r>
              <a:rPr lang="de-AT" dirty="0" err="1"/>
              <a:t>oka</a:t>
            </a:r>
            <a:r>
              <a:rPr lang="de-AT" dirty="0"/>
              <a:t> </a:t>
            </a:r>
            <a:r>
              <a:rPr lang="de-AT" dirty="0" err="1"/>
              <a:t>mu</a:t>
            </a:r>
            <a:r>
              <a:rPr lang="de-AT" dirty="0"/>
              <a:t> se </a:t>
            </a:r>
            <a:r>
              <a:rPr lang="de-AT" dirty="0" err="1"/>
              <a:t>zrcali</a:t>
            </a:r>
            <a:r>
              <a:rPr lang="de-AT" dirty="0"/>
              <a:t> </a:t>
            </a:r>
            <a:endParaRPr lang="en-US" dirty="0"/>
          </a:p>
          <a:p>
            <a:r>
              <a:rPr lang="de-AT" dirty="0" err="1"/>
              <a:t>duh</a:t>
            </a:r>
            <a:r>
              <a:rPr lang="de-AT" dirty="0"/>
              <a:t> </a:t>
            </a:r>
            <a:r>
              <a:rPr lang="de-AT" dirty="0" err="1"/>
              <a:t>Tvorca</a:t>
            </a:r>
            <a:r>
              <a:rPr lang="de-AT" dirty="0"/>
              <a:t>, </a:t>
            </a:r>
            <a:r>
              <a:rPr lang="de-AT" dirty="0" err="1"/>
              <a:t>dah</a:t>
            </a:r>
            <a:r>
              <a:rPr lang="de-AT" dirty="0"/>
              <a:t> i </a:t>
            </a:r>
            <a:r>
              <a:rPr lang="de-AT" dirty="0" err="1"/>
              <a:t>slika</a:t>
            </a:r>
            <a:r>
              <a:rPr lang="de-AT" dirty="0"/>
              <a:t> </a:t>
            </a:r>
            <a:r>
              <a:rPr lang="de-AT" dirty="0" err="1"/>
              <a:t>mu</a:t>
            </a:r>
            <a:r>
              <a:rPr lang="de-AT" dirty="0"/>
              <a:t>,</a:t>
            </a:r>
            <a:endParaRPr lang="en-US" dirty="0"/>
          </a:p>
          <a:p>
            <a:r>
              <a:rPr lang="de-AT" dirty="0"/>
              <a:t>u </a:t>
            </a:r>
            <a:r>
              <a:rPr lang="de-AT" dirty="0" err="1"/>
              <a:t>grudima</a:t>
            </a:r>
            <a:r>
              <a:rPr lang="de-AT" dirty="0"/>
              <a:t> </a:t>
            </a:r>
            <a:r>
              <a:rPr lang="de-AT" dirty="0" err="1"/>
              <a:t>mu</a:t>
            </a:r>
            <a:r>
              <a:rPr lang="de-AT" dirty="0"/>
              <a:t> </a:t>
            </a:r>
            <a:r>
              <a:rPr lang="de-AT" dirty="0" err="1"/>
              <a:t>smještena</a:t>
            </a:r>
            <a:r>
              <a:rPr lang="de-AT" dirty="0" smtClean="0"/>
              <a:t>.</a:t>
            </a:r>
            <a:endParaRPr lang="en-US" dirty="0"/>
          </a:p>
        </p:txBody>
      </p:sp>
      <p:sp>
        <p:nvSpPr>
          <p:cNvPr id="3" name="Shape 67"/>
          <p:cNvSpPr txBox="1">
            <a:spLocks/>
          </p:cNvSpPr>
          <p:nvPr/>
        </p:nvSpPr>
        <p:spPr>
          <a:xfrm>
            <a:off x="423004" y="868676"/>
            <a:ext cx="4157558" cy="3987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ct val="100000"/>
              <a:buNone/>
              <a:defRPr sz="2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ct val="100000"/>
              <a:buNone/>
              <a:defRPr sz="2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ct val="100000"/>
              <a:buNone/>
              <a:defRPr sz="2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ct val="100000"/>
              <a:buNone/>
              <a:defRPr sz="2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ct val="100000"/>
              <a:buNone/>
              <a:defRPr sz="2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ct val="100000"/>
              <a:buNone/>
              <a:defRPr sz="2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ct val="100000"/>
              <a:buNone/>
              <a:defRPr sz="2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ct val="100000"/>
              <a:buNone/>
              <a:defRPr sz="2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ct val="100000"/>
              <a:buNone/>
              <a:defRPr sz="2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de-AT" dirty="0" err="1" smtClean="0"/>
              <a:t>Čašću</a:t>
            </a:r>
            <a:r>
              <a:rPr lang="de-AT" dirty="0" smtClean="0"/>
              <a:t> i </a:t>
            </a:r>
            <a:r>
              <a:rPr lang="de-AT" dirty="0" err="1" smtClean="0"/>
              <a:t>ugledom</a:t>
            </a:r>
            <a:r>
              <a:rPr lang="de-AT" dirty="0" smtClean="0"/>
              <a:t> </a:t>
            </a:r>
            <a:r>
              <a:rPr lang="de-AT" dirty="0" err="1" smtClean="0"/>
              <a:t>osnažen</a:t>
            </a:r>
            <a:r>
              <a:rPr lang="de-AT" dirty="0" smtClean="0"/>
              <a:t>,</a:t>
            </a:r>
            <a:endParaRPr lang="en-US" dirty="0" smtClean="0"/>
          </a:p>
          <a:p>
            <a:r>
              <a:rPr lang="en-US" dirty="0" err="1" smtClean="0"/>
              <a:t>ljepotom</a:t>
            </a:r>
            <a:r>
              <a:rPr lang="en-US" dirty="0" smtClean="0"/>
              <a:t>, </a:t>
            </a:r>
            <a:r>
              <a:rPr lang="en-US" dirty="0" err="1" smtClean="0"/>
              <a:t>snagom</a:t>
            </a:r>
            <a:r>
              <a:rPr lang="en-US" dirty="0" smtClean="0"/>
              <a:t> </a:t>
            </a:r>
            <a:r>
              <a:rPr lang="en-US" dirty="0" err="1" smtClean="0"/>
              <a:t>obdaren</a:t>
            </a:r>
            <a:r>
              <a:rPr lang="en-US" dirty="0" smtClean="0"/>
              <a:t>,</a:t>
            </a:r>
          </a:p>
          <a:p>
            <a:r>
              <a:rPr lang="en-US" dirty="0" smtClean="0"/>
              <a:t>put </a:t>
            </a:r>
            <a:r>
              <a:rPr lang="en-US" dirty="0" err="1" smtClean="0"/>
              <a:t>neba</a:t>
            </a:r>
            <a:r>
              <a:rPr lang="en-US" dirty="0" smtClean="0"/>
              <a:t> </a:t>
            </a:r>
            <a:r>
              <a:rPr lang="en-US" dirty="0" err="1" smtClean="0"/>
              <a:t>stoji</a:t>
            </a:r>
            <a:r>
              <a:rPr lang="en-US" dirty="0" smtClean="0"/>
              <a:t> </a:t>
            </a:r>
            <a:r>
              <a:rPr lang="en-US" dirty="0" err="1" smtClean="0"/>
              <a:t>uspravan</a:t>
            </a:r>
            <a:r>
              <a:rPr lang="en-US" dirty="0" smtClean="0"/>
              <a:t>,</a:t>
            </a:r>
          </a:p>
          <a:p>
            <a:r>
              <a:rPr lang="de-AT" dirty="0" err="1" smtClean="0"/>
              <a:t>čovjek</a:t>
            </a:r>
            <a:r>
              <a:rPr lang="de-AT" dirty="0" smtClean="0"/>
              <a:t> je - </a:t>
            </a:r>
            <a:r>
              <a:rPr lang="de-AT" dirty="0" err="1" smtClean="0"/>
              <a:t>kralj</a:t>
            </a:r>
            <a:r>
              <a:rPr lang="de-AT" dirty="0" smtClean="0"/>
              <a:t> </a:t>
            </a:r>
            <a:r>
              <a:rPr lang="de-AT" dirty="0" err="1" smtClean="0"/>
              <a:t>nad</a:t>
            </a:r>
            <a:r>
              <a:rPr lang="de-AT" dirty="0" smtClean="0"/>
              <a:t> </a:t>
            </a:r>
            <a:r>
              <a:rPr lang="de-AT" dirty="0" err="1" smtClean="0"/>
              <a:t>prirodom</a:t>
            </a:r>
            <a:r>
              <a:rPr lang="de-AT" dirty="0" smtClean="0"/>
              <a:t>.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623048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311700" y="581000"/>
            <a:ext cx="8520600" cy="3987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de-AT" dirty="0" err="1"/>
              <a:t>Za</a:t>
            </a:r>
            <a:r>
              <a:rPr lang="de-AT" dirty="0"/>
              <a:t> </a:t>
            </a:r>
            <a:r>
              <a:rPr lang="de-AT" dirty="0" err="1"/>
              <a:t>njega</a:t>
            </a:r>
            <a:r>
              <a:rPr lang="de-AT" dirty="0"/>
              <a:t>, </a:t>
            </a:r>
            <a:r>
              <a:rPr lang="de-AT" dirty="0" err="1"/>
              <a:t>od</a:t>
            </a:r>
            <a:r>
              <a:rPr lang="de-AT" dirty="0"/>
              <a:t> </a:t>
            </a:r>
            <a:r>
              <a:rPr lang="de-AT" dirty="0" err="1"/>
              <a:t>njeg</a:t>
            </a:r>
            <a:r>
              <a:rPr lang="de-AT" dirty="0"/>
              <a:t>' </a:t>
            </a:r>
            <a:r>
              <a:rPr lang="de-AT" dirty="0" err="1"/>
              <a:t>stvorena</a:t>
            </a:r>
            <a:r>
              <a:rPr lang="de-AT" dirty="0"/>
              <a:t>,</a:t>
            </a:r>
            <a:endParaRPr lang="en-US" dirty="0"/>
          </a:p>
          <a:p>
            <a:r>
              <a:rPr lang="de-AT" dirty="0" err="1"/>
              <a:t>supruga</a:t>
            </a:r>
            <a:r>
              <a:rPr lang="de-AT" dirty="0"/>
              <a:t> </a:t>
            </a:r>
            <a:r>
              <a:rPr lang="de-AT" dirty="0" err="1"/>
              <a:t>smjerna</a:t>
            </a:r>
            <a:r>
              <a:rPr lang="de-AT" dirty="0"/>
              <a:t> </a:t>
            </a:r>
            <a:r>
              <a:rPr lang="de-AT" dirty="0" err="1"/>
              <a:t>ljupka</a:t>
            </a:r>
            <a:r>
              <a:rPr lang="de-AT" dirty="0"/>
              <a:t> je.</a:t>
            </a:r>
            <a:endParaRPr lang="en-US" dirty="0"/>
          </a:p>
          <a:p>
            <a:r>
              <a:rPr lang="de-AT" dirty="0" err="1"/>
              <a:t>Nevino</a:t>
            </a:r>
            <a:r>
              <a:rPr lang="de-AT" dirty="0"/>
              <a:t> </a:t>
            </a:r>
            <a:r>
              <a:rPr lang="de-AT" dirty="0" err="1"/>
              <a:t>vedra</a:t>
            </a:r>
            <a:r>
              <a:rPr lang="de-AT" dirty="0"/>
              <a:t> </a:t>
            </a:r>
            <a:r>
              <a:rPr lang="de-AT" dirty="0" err="1"/>
              <a:t>smiješi</a:t>
            </a:r>
            <a:r>
              <a:rPr lang="de-AT" dirty="0"/>
              <a:t> se,</a:t>
            </a:r>
            <a:endParaRPr lang="en-US" dirty="0"/>
          </a:p>
          <a:p>
            <a:r>
              <a:rPr lang="de-AT" dirty="0" err="1"/>
              <a:t>dražesni</a:t>
            </a:r>
            <a:r>
              <a:rPr lang="de-AT" dirty="0"/>
              <a:t> </a:t>
            </a:r>
            <a:r>
              <a:rPr lang="de-AT" dirty="0" err="1"/>
              <a:t>odslik</a:t>
            </a:r>
            <a:r>
              <a:rPr lang="de-AT" dirty="0"/>
              <a:t> </a:t>
            </a:r>
            <a:r>
              <a:rPr lang="de-AT" dirty="0" err="1"/>
              <a:t>proljeća</a:t>
            </a:r>
            <a:r>
              <a:rPr lang="de-AT" dirty="0"/>
              <a:t>,</a:t>
            </a:r>
            <a:endParaRPr lang="en-US" dirty="0"/>
          </a:p>
          <a:p>
            <a:r>
              <a:rPr lang="de-AT" dirty="0" err="1"/>
              <a:t>ljubav</a:t>
            </a:r>
            <a:r>
              <a:rPr lang="de-AT" dirty="0"/>
              <a:t> i </a:t>
            </a:r>
            <a:r>
              <a:rPr lang="de-AT" dirty="0" err="1"/>
              <a:t>sreću</a:t>
            </a:r>
            <a:r>
              <a:rPr lang="de-AT" dirty="0"/>
              <a:t> </a:t>
            </a:r>
            <a:r>
              <a:rPr lang="de-AT" dirty="0" err="1"/>
              <a:t>mu</a:t>
            </a:r>
            <a:r>
              <a:rPr lang="de-AT" dirty="0"/>
              <a:t> </a:t>
            </a:r>
            <a:r>
              <a:rPr lang="de-AT" dirty="0" err="1"/>
              <a:t>daruje</a:t>
            </a:r>
            <a:r>
              <a:rPr lang="de-AT" dirty="0"/>
              <a:t>.</a:t>
            </a:r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44020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311700" y="581000"/>
            <a:ext cx="8520600" cy="3987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 lang="de-AT" dirty="0" smtClean="0"/>
          </a:p>
          <a:p>
            <a:r>
              <a:rPr lang="de-AT" dirty="0" smtClean="0"/>
              <a:t>I </a:t>
            </a:r>
            <a:r>
              <a:rPr lang="de-AT" dirty="0" err="1"/>
              <a:t>vidje</a:t>
            </a:r>
            <a:r>
              <a:rPr lang="de-AT" dirty="0"/>
              <a:t> Bog </a:t>
            </a:r>
            <a:r>
              <a:rPr lang="de-AT" dirty="0" err="1"/>
              <a:t>svaku</a:t>
            </a:r>
            <a:r>
              <a:rPr lang="de-AT" dirty="0"/>
              <a:t> </a:t>
            </a:r>
            <a:r>
              <a:rPr lang="de-AT" dirty="0" err="1"/>
              <a:t>stvar</a:t>
            </a:r>
            <a:r>
              <a:rPr lang="de-AT" dirty="0"/>
              <a:t> </a:t>
            </a:r>
            <a:r>
              <a:rPr lang="de-AT" dirty="0" err="1"/>
              <a:t>koju</a:t>
            </a:r>
            <a:r>
              <a:rPr lang="de-AT" dirty="0"/>
              <a:t> </a:t>
            </a:r>
            <a:r>
              <a:rPr lang="de-AT" dirty="0" err="1"/>
              <a:t>bijaše</a:t>
            </a:r>
            <a:r>
              <a:rPr lang="de-AT" dirty="0"/>
              <a:t> </a:t>
            </a:r>
            <a:r>
              <a:rPr lang="de-AT" dirty="0" err="1"/>
              <a:t>načinio</a:t>
            </a:r>
            <a:r>
              <a:rPr lang="de-AT" dirty="0"/>
              <a:t>; i </a:t>
            </a:r>
            <a:r>
              <a:rPr lang="de-AT" dirty="0" err="1"/>
              <a:t>to</a:t>
            </a:r>
            <a:r>
              <a:rPr lang="de-AT" dirty="0"/>
              <a:t> </a:t>
            </a:r>
            <a:r>
              <a:rPr lang="de-AT" dirty="0" err="1"/>
              <a:t>bijaše</a:t>
            </a:r>
            <a:r>
              <a:rPr lang="de-AT" dirty="0"/>
              <a:t> </a:t>
            </a:r>
            <a:r>
              <a:rPr lang="de-AT" dirty="0" err="1"/>
              <a:t>veoma</a:t>
            </a:r>
            <a:r>
              <a:rPr lang="de-AT" dirty="0"/>
              <a:t> </a:t>
            </a:r>
            <a:r>
              <a:rPr lang="de-AT" dirty="0" err="1"/>
              <a:t>dobro</a:t>
            </a:r>
            <a:r>
              <a:rPr lang="de-AT" dirty="0"/>
              <a:t>.</a:t>
            </a:r>
            <a:endParaRPr lang="en-US" dirty="0"/>
          </a:p>
          <a:p>
            <a:r>
              <a:rPr lang="de-AT" dirty="0"/>
              <a:t>A </a:t>
            </a:r>
            <a:r>
              <a:rPr lang="de-AT" dirty="0" err="1"/>
              <a:t>zbor</a:t>
            </a:r>
            <a:r>
              <a:rPr lang="de-AT" dirty="0"/>
              <a:t> </a:t>
            </a:r>
            <a:r>
              <a:rPr lang="de-AT" dirty="0" err="1"/>
              <a:t>nebeski</a:t>
            </a:r>
            <a:r>
              <a:rPr lang="de-AT" dirty="0"/>
              <a:t> </a:t>
            </a:r>
            <a:r>
              <a:rPr lang="de-AT" dirty="0" err="1"/>
              <a:t>slavio</a:t>
            </a:r>
            <a:r>
              <a:rPr lang="de-AT" dirty="0"/>
              <a:t> je </a:t>
            </a:r>
            <a:r>
              <a:rPr lang="de-AT" dirty="0" err="1"/>
              <a:t>kraj</a:t>
            </a:r>
            <a:r>
              <a:rPr lang="de-AT" dirty="0"/>
              <a:t> </a:t>
            </a:r>
            <a:r>
              <a:rPr lang="de-AT" dirty="0" err="1"/>
              <a:t>šestoga</a:t>
            </a:r>
            <a:r>
              <a:rPr lang="de-AT" dirty="0"/>
              <a:t> </a:t>
            </a:r>
            <a:r>
              <a:rPr lang="de-AT" dirty="0" err="1"/>
              <a:t>dana</a:t>
            </a:r>
            <a:r>
              <a:rPr lang="de-AT" dirty="0"/>
              <a:t> </a:t>
            </a:r>
            <a:r>
              <a:rPr lang="de-AT" dirty="0" err="1"/>
              <a:t>uz</a:t>
            </a:r>
            <a:r>
              <a:rPr lang="de-AT" dirty="0"/>
              <a:t> </a:t>
            </a:r>
            <a:r>
              <a:rPr lang="de-AT" dirty="0" err="1"/>
              <a:t>glasan</a:t>
            </a:r>
            <a:r>
              <a:rPr lang="de-AT" dirty="0"/>
              <a:t> </a:t>
            </a:r>
            <a:r>
              <a:rPr lang="de-AT" dirty="0" err="1"/>
              <a:t>pjev</a:t>
            </a:r>
            <a:r>
              <a:rPr lang="de-AT" dirty="0"/>
              <a:t>:</a:t>
            </a:r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984613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311700" y="581000"/>
            <a:ext cx="8520600" cy="3987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 lang="de-AT" dirty="0" smtClean="0"/>
          </a:p>
          <a:p>
            <a:r>
              <a:rPr lang="de-AT" dirty="0" err="1" smtClean="0"/>
              <a:t>Golemo</a:t>
            </a:r>
            <a:r>
              <a:rPr lang="de-AT" dirty="0" smtClean="0"/>
              <a:t> </a:t>
            </a:r>
            <a:r>
              <a:rPr lang="de-AT" dirty="0" err="1"/>
              <a:t>djelo</a:t>
            </a:r>
            <a:r>
              <a:rPr lang="de-AT" dirty="0"/>
              <a:t> je </a:t>
            </a:r>
            <a:r>
              <a:rPr lang="de-AT" dirty="0" err="1"/>
              <a:t>gotovo</a:t>
            </a:r>
            <a:r>
              <a:rPr lang="de-AT" dirty="0"/>
              <a:t>,</a:t>
            </a:r>
            <a:endParaRPr lang="en-US" dirty="0"/>
          </a:p>
          <a:p>
            <a:r>
              <a:rPr lang="de-AT" dirty="0" err="1"/>
              <a:t>Stvoritelj</a:t>
            </a:r>
            <a:r>
              <a:rPr lang="de-AT" dirty="0"/>
              <a:t> vidi, </a:t>
            </a:r>
            <a:r>
              <a:rPr lang="de-AT" dirty="0" err="1"/>
              <a:t>veseli</a:t>
            </a:r>
            <a:r>
              <a:rPr lang="de-AT" dirty="0"/>
              <a:t> se.</a:t>
            </a:r>
            <a:endParaRPr lang="en-US" dirty="0"/>
          </a:p>
          <a:p>
            <a:r>
              <a:rPr lang="de-AT" dirty="0" err="1"/>
              <a:t>Nek</a:t>
            </a:r>
            <a:r>
              <a:rPr lang="de-AT" dirty="0"/>
              <a:t>' </a:t>
            </a:r>
            <a:r>
              <a:rPr lang="de-AT" dirty="0" err="1"/>
              <a:t>odjekne</a:t>
            </a:r>
            <a:r>
              <a:rPr lang="de-AT" dirty="0"/>
              <a:t> </a:t>
            </a:r>
            <a:r>
              <a:rPr lang="de-AT" dirty="0" err="1"/>
              <a:t>nam</a:t>
            </a:r>
            <a:r>
              <a:rPr lang="de-AT" dirty="0"/>
              <a:t> </a:t>
            </a:r>
            <a:r>
              <a:rPr lang="de-AT" dirty="0" err="1"/>
              <a:t>veselje</a:t>
            </a:r>
            <a:r>
              <a:rPr lang="de-AT" dirty="0"/>
              <a:t>,</a:t>
            </a:r>
            <a:endParaRPr lang="en-US" dirty="0"/>
          </a:p>
          <a:p>
            <a:r>
              <a:rPr lang="de-AT" dirty="0" err="1"/>
              <a:t>Gospodu</a:t>
            </a:r>
            <a:r>
              <a:rPr lang="de-AT" dirty="0"/>
              <a:t> </a:t>
            </a:r>
            <a:r>
              <a:rPr lang="de-AT" dirty="0" err="1"/>
              <a:t>hvala</a:t>
            </a:r>
            <a:r>
              <a:rPr lang="de-AT" dirty="0"/>
              <a:t> - </a:t>
            </a:r>
            <a:r>
              <a:rPr lang="de-AT" dirty="0" err="1"/>
              <a:t>naš</a:t>
            </a:r>
            <a:r>
              <a:rPr lang="de-AT" dirty="0"/>
              <a:t> je </a:t>
            </a:r>
            <a:r>
              <a:rPr lang="de-AT" dirty="0" err="1"/>
              <a:t>pjev</a:t>
            </a:r>
            <a:r>
              <a:rPr lang="de-AT" dirty="0"/>
              <a:t>!</a:t>
            </a:r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24419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311700" y="581000"/>
            <a:ext cx="8520600" cy="3987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 lang="de-AT" dirty="0" smtClean="0"/>
          </a:p>
          <a:p>
            <a:r>
              <a:rPr lang="de-AT" dirty="0" smtClean="0"/>
              <a:t>U </a:t>
            </a:r>
            <a:r>
              <a:rPr lang="de-AT" dirty="0" err="1"/>
              <a:t>tebe</a:t>
            </a:r>
            <a:r>
              <a:rPr lang="de-AT" dirty="0"/>
              <a:t> </a:t>
            </a:r>
            <a:r>
              <a:rPr lang="de-AT" dirty="0" err="1"/>
              <a:t>oči</a:t>
            </a:r>
            <a:r>
              <a:rPr lang="de-AT" dirty="0"/>
              <a:t> </a:t>
            </a:r>
            <a:r>
              <a:rPr lang="de-AT" dirty="0" err="1"/>
              <a:t>sve</a:t>
            </a:r>
            <a:r>
              <a:rPr lang="de-AT" dirty="0"/>
              <a:t> </a:t>
            </a:r>
            <a:r>
              <a:rPr lang="de-AT" dirty="0" err="1"/>
              <a:t>uprte</a:t>
            </a:r>
            <a:r>
              <a:rPr lang="de-AT" dirty="0"/>
              <a:t> </a:t>
            </a:r>
            <a:r>
              <a:rPr lang="de-AT" dirty="0" err="1"/>
              <a:t>su</a:t>
            </a:r>
            <a:r>
              <a:rPr lang="de-AT" dirty="0"/>
              <a:t>,</a:t>
            </a:r>
            <a:endParaRPr lang="en-US" dirty="0"/>
          </a:p>
          <a:p>
            <a:r>
              <a:rPr lang="de-AT" dirty="0" err="1"/>
              <a:t>Gospode</a:t>
            </a:r>
            <a:r>
              <a:rPr lang="de-AT" dirty="0"/>
              <a:t>, </a:t>
            </a:r>
            <a:r>
              <a:rPr lang="de-AT" dirty="0" err="1"/>
              <a:t>hranu</a:t>
            </a:r>
            <a:r>
              <a:rPr lang="de-AT" dirty="0"/>
              <a:t> </a:t>
            </a:r>
            <a:r>
              <a:rPr lang="de-AT" dirty="0" err="1"/>
              <a:t>ti</a:t>
            </a:r>
            <a:r>
              <a:rPr lang="de-AT" dirty="0"/>
              <a:t> </a:t>
            </a:r>
            <a:r>
              <a:rPr lang="de-AT" dirty="0" err="1"/>
              <a:t>nam</a:t>
            </a:r>
            <a:r>
              <a:rPr lang="de-AT" dirty="0"/>
              <a:t> </a:t>
            </a:r>
            <a:r>
              <a:rPr lang="de-AT" dirty="0" err="1"/>
              <a:t>daj</a:t>
            </a:r>
            <a:r>
              <a:rPr lang="de-AT" dirty="0"/>
              <a:t>,</a:t>
            </a:r>
            <a:endParaRPr lang="en-US" dirty="0"/>
          </a:p>
          <a:p>
            <a:r>
              <a:rPr lang="de-AT" dirty="0" err="1"/>
              <a:t>raširi</a:t>
            </a:r>
            <a:r>
              <a:rPr lang="de-AT" dirty="0"/>
              <a:t> </a:t>
            </a:r>
            <a:r>
              <a:rPr lang="de-AT" dirty="0" err="1"/>
              <a:t>ruke</a:t>
            </a:r>
            <a:r>
              <a:rPr lang="de-AT" dirty="0"/>
              <a:t> </a:t>
            </a:r>
            <a:r>
              <a:rPr lang="de-AT" dirty="0" err="1"/>
              <a:t>svoje</a:t>
            </a:r>
            <a:r>
              <a:rPr lang="de-AT" dirty="0"/>
              <a:t> -</a:t>
            </a:r>
            <a:endParaRPr lang="en-US" dirty="0"/>
          </a:p>
          <a:p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nasitit</a:t>
            </a:r>
            <a:r>
              <a:rPr lang="en-US" dirty="0"/>
              <a:t> </a:t>
            </a:r>
            <a:r>
              <a:rPr lang="en-US" dirty="0" err="1"/>
              <a:t>ćemo</a:t>
            </a:r>
            <a:r>
              <a:rPr lang="en-US" dirty="0"/>
              <a:t> se </a:t>
            </a:r>
            <a:r>
              <a:rPr lang="en-US" dirty="0" err="1"/>
              <a:t>svi</a:t>
            </a:r>
            <a:r>
              <a:rPr lang="en-US" dirty="0"/>
              <a:t>.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16162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311700" y="581000"/>
            <a:ext cx="8520600" cy="3987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/>
            <a:endParaRPr lang="en-US" dirty="0" smtClean="0"/>
          </a:p>
          <a:p>
            <a:pPr lvl="0"/>
            <a:endParaRPr lang="en-US" dirty="0"/>
          </a:p>
          <a:p>
            <a:r>
              <a:rPr lang="en-US" dirty="0" err="1"/>
              <a:t>Predstavljanje</a:t>
            </a:r>
            <a:r>
              <a:rPr lang="en-US" dirty="0"/>
              <a:t> </a:t>
            </a:r>
            <a:r>
              <a:rPr lang="en-US" dirty="0" err="1"/>
              <a:t>kaosa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82309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311700" y="581000"/>
            <a:ext cx="8520600" cy="3987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 lang="en-US" dirty="0" smtClean="0"/>
          </a:p>
          <a:p>
            <a:r>
              <a:rPr lang="en-US" dirty="0" err="1" smtClean="0"/>
              <a:t>Čim</a:t>
            </a:r>
            <a:r>
              <a:rPr lang="en-US" dirty="0" smtClean="0"/>
              <a:t> </a:t>
            </a:r>
            <a:r>
              <a:rPr lang="en-US" dirty="0"/>
              <a:t>lice </a:t>
            </a:r>
            <a:r>
              <a:rPr lang="en-US" dirty="0" err="1"/>
              <a:t>svoje</a:t>
            </a:r>
            <a:r>
              <a:rPr lang="en-US" dirty="0"/>
              <a:t> </a:t>
            </a:r>
            <a:r>
              <a:rPr lang="en-US" dirty="0" err="1"/>
              <a:t>odvratiš</a:t>
            </a:r>
            <a:r>
              <a:rPr lang="en-US" dirty="0"/>
              <a:t>,</a:t>
            </a:r>
          </a:p>
          <a:p>
            <a:r>
              <a:rPr lang="en-US" dirty="0"/>
              <a:t>tad </a:t>
            </a:r>
            <a:r>
              <a:rPr lang="en-US" dirty="0" err="1"/>
              <a:t>sve</a:t>
            </a:r>
            <a:r>
              <a:rPr lang="en-US" dirty="0"/>
              <a:t> se </a:t>
            </a:r>
            <a:r>
              <a:rPr lang="en-US" dirty="0" err="1"/>
              <a:t>strese</a:t>
            </a:r>
            <a:r>
              <a:rPr lang="en-US" dirty="0"/>
              <a:t>, </a:t>
            </a:r>
            <a:r>
              <a:rPr lang="en-US" dirty="0" err="1"/>
              <a:t>ukipi</a:t>
            </a:r>
            <a:r>
              <a:rPr lang="en-US" dirty="0"/>
              <a:t>.</a:t>
            </a:r>
          </a:p>
          <a:p>
            <a:r>
              <a:rPr lang="en-US" dirty="0" err="1"/>
              <a:t>Makneš</a:t>
            </a:r>
            <a:r>
              <a:rPr lang="en-US" dirty="0"/>
              <a:t> li </a:t>
            </a:r>
            <a:r>
              <a:rPr lang="en-US" dirty="0" err="1"/>
              <a:t>dašak</a:t>
            </a:r>
            <a:r>
              <a:rPr lang="en-US" dirty="0"/>
              <a:t>,</a:t>
            </a:r>
          </a:p>
          <a:p>
            <a:r>
              <a:rPr lang="en-US" dirty="0" err="1"/>
              <a:t>sve</a:t>
            </a:r>
            <a:r>
              <a:rPr lang="en-US" dirty="0"/>
              <a:t> </a:t>
            </a:r>
            <a:r>
              <a:rPr lang="en-US" dirty="0" err="1"/>
              <a:t>odmah</a:t>
            </a:r>
            <a:r>
              <a:rPr lang="en-US" dirty="0"/>
              <a:t> </a:t>
            </a:r>
            <a:r>
              <a:rPr lang="en-US" dirty="0" err="1"/>
              <a:t>prahom</a:t>
            </a:r>
            <a:r>
              <a:rPr lang="en-US" dirty="0"/>
              <a:t> </a:t>
            </a:r>
            <a:r>
              <a:rPr lang="en-US" dirty="0" err="1"/>
              <a:t>postane</a:t>
            </a:r>
            <a:r>
              <a:rPr lang="en-US" dirty="0"/>
              <a:t>.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195867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311700" y="581000"/>
            <a:ext cx="8520600" cy="3987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 lang="en-US" dirty="0" smtClean="0"/>
          </a:p>
          <a:p>
            <a:r>
              <a:rPr lang="en-US" dirty="0" err="1" smtClean="0"/>
              <a:t>Ti</a:t>
            </a:r>
            <a:r>
              <a:rPr lang="en-US" dirty="0" smtClean="0"/>
              <a:t> </a:t>
            </a:r>
            <a:r>
              <a:rPr lang="en-US" dirty="0" err="1"/>
              <a:t>dahom</a:t>
            </a:r>
            <a:r>
              <a:rPr lang="en-US" dirty="0"/>
              <a:t> </a:t>
            </a:r>
            <a:r>
              <a:rPr lang="en-US" dirty="0" err="1"/>
              <a:t>opet</a:t>
            </a:r>
            <a:r>
              <a:rPr lang="en-US" dirty="0"/>
              <a:t> </a:t>
            </a:r>
            <a:r>
              <a:rPr lang="en-US" dirty="0" err="1"/>
              <a:t>dahnut</a:t>
            </a:r>
            <a:r>
              <a:rPr lang="en-US" dirty="0"/>
              <a:t> </a:t>
            </a:r>
            <a:r>
              <a:rPr lang="en-US" dirty="0" err="1"/>
              <a:t>ćeš</a:t>
            </a:r>
            <a:r>
              <a:rPr lang="en-US" dirty="0"/>
              <a:t>,</a:t>
            </a:r>
          </a:p>
          <a:p>
            <a:r>
              <a:rPr lang="en-US" dirty="0"/>
              <a:t>da </a:t>
            </a:r>
            <a:r>
              <a:rPr lang="en-US" dirty="0" err="1"/>
              <a:t>život</a:t>
            </a:r>
            <a:r>
              <a:rPr lang="en-US" dirty="0"/>
              <a:t> </a:t>
            </a:r>
            <a:r>
              <a:rPr lang="en-US" dirty="0" err="1"/>
              <a:t>novi</a:t>
            </a:r>
            <a:r>
              <a:rPr lang="en-US" dirty="0"/>
              <a:t> </a:t>
            </a:r>
            <a:r>
              <a:rPr lang="en-US" dirty="0" err="1"/>
              <a:t>iznikne</a:t>
            </a:r>
            <a:r>
              <a:rPr lang="en-US" dirty="0"/>
              <a:t>.</a:t>
            </a:r>
          </a:p>
          <a:p>
            <a:r>
              <a:rPr lang="de-AT" dirty="0"/>
              <a:t>Lik </a:t>
            </a:r>
            <a:r>
              <a:rPr lang="de-AT" dirty="0" err="1"/>
              <a:t>zemlje</a:t>
            </a:r>
            <a:r>
              <a:rPr lang="de-AT" dirty="0"/>
              <a:t> </a:t>
            </a:r>
            <a:r>
              <a:rPr lang="de-AT" dirty="0" err="1"/>
              <a:t>sad</a:t>
            </a:r>
            <a:r>
              <a:rPr lang="de-AT" dirty="0"/>
              <a:t> je </a:t>
            </a:r>
            <a:r>
              <a:rPr lang="de-AT" dirty="0" err="1"/>
              <a:t>pomlađen</a:t>
            </a:r>
            <a:endParaRPr lang="en-US" dirty="0"/>
          </a:p>
          <a:p>
            <a:r>
              <a:rPr lang="de-AT" dirty="0" err="1"/>
              <a:t>dražesnom</a:t>
            </a:r>
            <a:r>
              <a:rPr lang="de-AT" dirty="0"/>
              <a:t> </a:t>
            </a:r>
            <a:r>
              <a:rPr lang="de-AT" dirty="0" err="1"/>
              <a:t>snagom</a:t>
            </a:r>
            <a:r>
              <a:rPr lang="de-AT" dirty="0"/>
              <a:t>.</a:t>
            </a:r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29450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311700" y="581000"/>
            <a:ext cx="8520600" cy="3987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de-AT" dirty="0" err="1" smtClean="0"/>
              <a:t>Golemo</a:t>
            </a:r>
            <a:r>
              <a:rPr lang="de-AT" dirty="0" smtClean="0"/>
              <a:t> </a:t>
            </a:r>
            <a:r>
              <a:rPr lang="de-AT" dirty="0" err="1"/>
              <a:t>djelo</a:t>
            </a:r>
            <a:r>
              <a:rPr lang="de-AT" dirty="0"/>
              <a:t> je </a:t>
            </a:r>
            <a:r>
              <a:rPr lang="de-AT" dirty="0" err="1"/>
              <a:t>gotovo</a:t>
            </a:r>
            <a:r>
              <a:rPr lang="de-AT" dirty="0"/>
              <a:t>,</a:t>
            </a:r>
            <a:endParaRPr lang="en-US" dirty="0"/>
          </a:p>
          <a:p>
            <a:r>
              <a:rPr lang="de-AT" dirty="0" err="1"/>
              <a:t>Gospodu</a:t>
            </a:r>
            <a:r>
              <a:rPr lang="de-AT" dirty="0"/>
              <a:t> </a:t>
            </a:r>
            <a:r>
              <a:rPr lang="de-AT" dirty="0" err="1"/>
              <a:t>hvala</a:t>
            </a:r>
            <a:r>
              <a:rPr lang="de-AT" dirty="0"/>
              <a:t> - </a:t>
            </a:r>
            <a:r>
              <a:rPr lang="de-AT" dirty="0" err="1"/>
              <a:t>naš</a:t>
            </a:r>
            <a:r>
              <a:rPr lang="de-AT" dirty="0"/>
              <a:t> je </a:t>
            </a:r>
            <a:r>
              <a:rPr lang="de-AT" dirty="0" err="1"/>
              <a:t>pjev</a:t>
            </a:r>
            <a:r>
              <a:rPr lang="de-AT" dirty="0"/>
              <a:t>!</a:t>
            </a:r>
            <a:endParaRPr lang="en-US" dirty="0"/>
          </a:p>
          <a:p>
            <a:r>
              <a:rPr lang="de-AT" dirty="0" err="1"/>
              <a:t>Hvaljeno</a:t>
            </a:r>
            <a:r>
              <a:rPr lang="de-AT" dirty="0"/>
              <a:t> </a:t>
            </a:r>
            <a:r>
              <a:rPr lang="de-AT" dirty="0" err="1"/>
              <a:t>neka</a:t>
            </a:r>
            <a:r>
              <a:rPr lang="de-AT" dirty="0"/>
              <a:t> je </a:t>
            </a:r>
            <a:r>
              <a:rPr lang="de-AT" dirty="0" err="1"/>
              <a:t>ime</a:t>
            </a:r>
            <a:r>
              <a:rPr lang="de-AT" dirty="0"/>
              <a:t> </a:t>
            </a:r>
            <a:r>
              <a:rPr lang="de-AT" dirty="0" err="1"/>
              <a:t>Njegovo</a:t>
            </a:r>
            <a:r>
              <a:rPr lang="de-AT" dirty="0"/>
              <a:t>,</a:t>
            </a:r>
            <a:endParaRPr lang="en-US" dirty="0"/>
          </a:p>
          <a:p>
            <a:r>
              <a:rPr lang="en-US" dirty="0" err="1"/>
              <a:t>jer</a:t>
            </a:r>
            <a:r>
              <a:rPr lang="en-US" dirty="0"/>
              <a:t> </a:t>
            </a:r>
            <a:r>
              <a:rPr lang="en-US" dirty="0" err="1"/>
              <a:t>samo</a:t>
            </a:r>
            <a:r>
              <a:rPr lang="en-US" dirty="0"/>
              <a:t> On je </a:t>
            </a:r>
            <a:r>
              <a:rPr lang="en-US" dirty="0" err="1"/>
              <a:t>svevišnji</a:t>
            </a:r>
            <a:r>
              <a:rPr lang="en-US" dirty="0"/>
              <a:t> Bog</a:t>
            </a:r>
            <a:r>
              <a:rPr lang="en-US" dirty="0" smtClean="0"/>
              <a:t>!</a:t>
            </a:r>
          </a:p>
          <a:p>
            <a:endParaRPr lang="en-US" dirty="0"/>
          </a:p>
          <a:p>
            <a:r>
              <a:rPr lang="en-US" dirty="0" err="1"/>
              <a:t>Aleluja</a:t>
            </a:r>
            <a:r>
              <a:rPr lang="en-US" dirty="0"/>
              <a:t>! </a:t>
            </a:r>
            <a:r>
              <a:rPr lang="en-US" dirty="0" err="1"/>
              <a:t>Aleluja</a:t>
            </a:r>
            <a:r>
              <a:rPr lang="en-US" dirty="0"/>
              <a:t>!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79916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311700" y="581000"/>
            <a:ext cx="8520600" cy="3987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 lang="en-US" i="1" dirty="0" smtClean="0"/>
          </a:p>
          <a:p>
            <a:endParaRPr lang="en-US" i="1" dirty="0"/>
          </a:p>
          <a:p>
            <a:r>
              <a:rPr lang="en-US" i="1" dirty="0" err="1" smtClean="0"/>
              <a:t>Treći</a:t>
            </a:r>
            <a:r>
              <a:rPr lang="en-US" i="1" dirty="0" smtClean="0"/>
              <a:t> </a:t>
            </a:r>
            <a:r>
              <a:rPr lang="en-US" i="1" dirty="0" err="1"/>
              <a:t>dio</a:t>
            </a:r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15090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311700" y="581000"/>
            <a:ext cx="8520600" cy="3987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en-US" dirty="0" err="1"/>
              <a:t>Iz</a:t>
            </a:r>
            <a:r>
              <a:rPr lang="en-US" dirty="0"/>
              <a:t> </a:t>
            </a:r>
            <a:r>
              <a:rPr lang="en-US" dirty="0" err="1"/>
              <a:t>ružinih</a:t>
            </a:r>
            <a:r>
              <a:rPr lang="en-US" dirty="0"/>
              <a:t> </a:t>
            </a:r>
            <a:r>
              <a:rPr lang="en-US" dirty="0" err="1"/>
              <a:t>oblaka</a:t>
            </a:r>
            <a:r>
              <a:rPr lang="en-US" dirty="0"/>
              <a:t> </a:t>
            </a:r>
            <a:r>
              <a:rPr lang="en-US" dirty="0" err="1"/>
              <a:t>sviće</a:t>
            </a:r>
            <a:endParaRPr lang="en-US" dirty="0"/>
          </a:p>
          <a:p>
            <a:r>
              <a:rPr lang="en-US" dirty="0" err="1"/>
              <a:t>slatkim</a:t>
            </a:r>
            <a:r>
              <a:rPr lang="en-US" dirty="0"/>
              <a:t> </a:t>
            </a:r>
            <a:r>
              <a:rPr lang="en-US" dirty="0" err="1"/>
              <a:t>probuđeno</a:t>
            </a:r>
            <a:r>
              <a:rPr lang="en-US" dirty="0"/>
              <a:t> </a:t>
            </a:r>
            <a:r>
              <a:rPr lang="en-US" dirty="0" err="1"/>
              <a:t>zvukom</a:t>
            </a:r>
            <a:endParaRPr lang="en-US" dirty="0"/>
          </a:p>
          <a:p>
            <a:r>
              <a:rPr lang="en-US" dirty="0" err="1"/>
              <a:t>jutro</a:t>
            </a:r>
            <a:r>
              <a:rPr lang="en-US" dirty="0"/>
              <a:t> - </a:t>
            </a:r>
            <a:r>
              <a:rPr lang="en-US" dirty="0" err="1"/>
              <a:t>mlađahno</a:t>
            </a:r>
            <a:r>
              <a:rPr lang="en-US" dirty="0"/>
              <a:t>, </a:t>
            </a:r>
            <a:r>
              <a:rPr lang="en-US" dirty="0" err="1"/>
              <a:t>lijepo</a:t>
            </a:r>
            <a:r>
              <a:rPr lang="en-US" dirty="0"/>
              <a:t>.</a:t>
            </a:r>
          </a:p>
          <a:p>
            <a:r>
              <a:rPr lang="en-US" dirty="0" err="1"/>
              <a:t>Iz</a:t>
            </a:r>
            <a:r>
              <a:rPr lang="en-US" dirty="0"/>
              <a:t> </a:t>
            </a:r>
            <a:r>
              <a:rPr lang="en-US" dirty="0" err="1"/>
              <a:t>oblaka</a:t>
            </a:r>
            <a:r>
              <a:rPr lang="en-US" dirty="0"/>
              <a:t> s </a:t>
            </a:r>
            <a:r>
              <a:rPr lang="en-US" dirty="0" err="1"/>
              <a:t>nebesa</a:t>
            </a:r>
            <a:endParaRPr lang="en-US" dirty="0"/>
          </a:p>
          <a:p>
            <a:r>
              <a:rPr lang="en-US" dirty="0" err="1"/>
              <a:t>sveđ</a:t>
            </a:r>
            <a:r>
              <a:rPr lang="en-US" dirty="0"/>
              <a:t> </a:t>
            </a:r>
            <a:r>
              <a:rPr lang="en-US" dirty="0" err="1"/>
              <a:t>struji</a:t>
            </a:r>
            <a:r>
              <a:rPr lang="en-US" dirty="0"/>
              <a:t> </a:t>
            </a:r>
            <a:r>
              <a:rPr lang="en-US" dirty="0" err="1"/>
              <a:t>čisti</a:t>
            </a:r>
            <a:r>
              <a:rPr lang="en-US" dirty="0"/>
              <a:t> </a:t>
            </a:r>
            <a:r>
              <a:rPr lang="en-US" dirty="0" err="1"/>
              <a:t>sklad</a:t>
            </a:r>
            <a:r>
              <a:rPr lang="en-US" dirty="0"/>
              <a:t>,</a:t>
            </a:r>
          </a:p>
          <a:p>
            <a:r>
              <a:rPr lang="de-AT" dirty="0"/>
              <a:t>na </a:t>
            </a:r>
            <a:r>
              <a:rPr lang="de-AT" dirty="0" err="1"/>
              <a:t>zemlju</a:t>
            </a:r>
            <a:r>
              <a:rPr lang="de-AT" dirty="0"/>
              <a:t> se </a:t>
            </a:r>
            <a:r>
              <a:rPr lang="de-AT" dirty="0" err="1"/>
              <a:t>spušta</a:t>
            </a:r>
            <a:r>
              <a:rPr lang="de-AT" dirty="0"/>
              <a:t>.</a:t>
            </a:r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110223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465812" y="1155600"/>
            <a:ext cx="4147284" cy="3987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de-AT" dirty="0" err="1"/>
              <a:t>Gledajte</a:t>
            </a:r>
            <a:r>
              <a:rPr lang="de-AT" dirty="0"/>
              <a:t> </a:t>
            </a:r>
            <a:r>
              <a:rPr lang="de-AT" dirty="0" err="1"/>
              <a:t>usrećen</a:t>
            </a:r>
            <a:r>
              <a:rPr lang="de-AT" dirty="0"/>
              <a:t> par,</a:t>
            </a:r>
            <a:endParaRPr lang="en-US" dirty="0"/>
          </a:p>
          <a:p>
            <a:r>
              <a:rPr lang="de-AT" dirty="0" err="1"/>
              <a:t>hodaju</a:t>
            </a:r>
            <a:r>
              <a:rPr lang="de-AT" dirty="0"/>
              <a:t> </a:t>
            </a:r>
            <a:r>
              <a:rPr lang="de-AT" dirty="0" err="1"/>
              <a:t>ruku</a:t>
            </a:r>
            <a:r>
              <a:rPr lang="de-AT" dirty="0"/>
              <a:t> </a:t>
            </a:r>
            <a:r>
              <a:rPr lang="de-AT" dirty="0" err="1"/>
              <a:t>pod</a:t>
            </a:r>
            <a:r>
              <a:rPr lang="de-AT" dirty="0"/>
              <a:t> </a:t>
            </a:r>
            <a:r>
              <a:rPr lang="de-AT" dirty="0" err="1"/>
              <a:t>ruku</a:t>
            </a:r>
            <a:r>
              <a:rPr lang="de-AT" dirty="0"/>
              <a:t>,</a:t>
            </a:r>
            <a:endParaRPr lang="en-US" dirty="0"/>
          </a:p>
          <a:p>
            <a:r>
              <a:rPr lang="de-AT" dirty="0"/>
              <a:t>a </a:t>
            </a:r>
            <a:r>
              <a:rPr lang="de-AT" dirty="0" err="1"/>
              <a:t>iz</a:t>
            </a:r>
            <a:r>
              <a:rPr lang="de-AT" dirty="0"/>
              <a:t> </a:t>
            </a:r>
            <a:r>
              <a:rPr lang="de-AT" dirty="0" err="1"/>
              <a:t>pogleda</a:t>
            </a:r>
            <a:r>
              <a:rPr lang="de-AT" dirty="0"/>
              <a:t> im </a:t>
            </a:r>
            <a:r>
              <a:rPr lang="de-AT" dirty="0" err="1"/>
              <a:t>sja</a:t>
            </a:r>
            <a:endParaRPr lang="en-US" dirty="0"/>
          </a:p>
          <a:p>
            <a:r>
              <a:rPr lang="de-AT" dirty="0" err="1"/>
              <a:t>vrele</a:t>
            </a:r>
            <a:r>
              <a:rPr lang="de-AT" dirty="0"/>
              <a:t> </a:t>
            </a:r>
            <a:r>
              <a:rPr lang="de-AT" dirty="0" err="1"/>
              <a:t>zahvalnosti</a:t>
            </a:r>
            <a:r>
              <a:rPr lang="de-AT" dirty="0"/>
              <a:t> </a:t>
            </a:r>
            <a:r>
              <a:rPr lang="de-AT" dirty="0" err="1"/>
              <a:t>čuvstvo</a:t>
            </a:r>
            <a:r>
              <a:rPr lang="de-AT" dirty="0"/>
              <a:t>.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3" name="Shape 67"/>
          <p:cNvSpPr txBox="1">
            <a:spLocks/>
          </p:cNvSpPr>
          <p:nvPr/>
        </p:nvSpPr>
        <p:spPr>
          <a:xfrm>
            <a:off x="4904248" y="1155600"/>
            <a:ext cx="4147284" cy="3987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ct val="100000"/>
              <a:buNone/>
              <a:defRPr sz="2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ct val="100000"/>
              <a:buNone/>
              <a:defRPr sz="2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ct val="100000"/>
              <a:buNone/>
              <a:defRPr sz="2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ct val="100000"/>
              <a:buNone/>
              <a:defRPr sz="2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ct val="100000"/>
              <a:buNone/>
              <a:defRPr sz="2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ct val="100000"/>
              <a:buNone/>
              <a:defRPr sz="2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ct val="100000"/>
              <a:buNone/>
              <a:defRPr sz="2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ct val="100000"/>
              <a:buNone/>
              <a:defRPr sz="2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ct val="100000"/>
              <a:buNone/>
              <a:defRPr sz="2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de-AT" dirty="0" err="1"/>
              <a:t>Glasnim</a:t>
            </a:r>
            <a:r>
              <a:rPr lang="de-AT" dirty="0"/>
              <a:t> </a:t>
            </a:r>
            <a:r>
              <a:rPr lang="de-AT" dirty="0" err="1"/>
              <a:t>će</a:t>
            </a:r>
            <a:r>
              <a:rPr lang="de-AT" dirty="0"/>
              <a:t> </a:t>
            </a:r>
            <a:r>
              <a:rPr lang="de-AT" dirty="0" err="1"/>
              <a:t>pjevati</a:t>
            </a:r>
            <a:r>
              <a:rPr lang="de-AT" dirty="0"/>
              <a:t> </a:t>
            </a:r>
            <a:r>
              <a:rPr lang="de-AT" dirty="0" err="1"/>
              <a:t>tonom</a:t>
            </a:r>
            <a:endParaRPr lang="en-US" dirty="0"/>
          </a:p>
          <a:p>
            <a:r>
              <a:rPr lang="de-AT" dirty="0" err="1"/>
              <a:t>usta</a:t>
            </a:r>
            <a:r>
              <a:rPr lang="de-AT" dirty="0"/>
              <a:t> im </a:t>
            </a:r>
            <a:r>
              <a:rPr lang="de-AT" dirty="0" err="1"/>
              <a:t>hvalospjev</a:t>
            </a:r>
            <a:r>
              <a:rPr lang="de-AT" dirty="0"/>
              <a:t> </a:t>
            </a:r>
            <a:r>
              <a:rPr lang="de-AT" dirty="0" err="1"/>
              <a:t>Tvorcu</a:t>
            </a:r>
            <a:r>
              <a:rPr lang="de-AT" dirty="0"/>
              <a:t>.</a:t>
            </a:r>
            <a:endParaRPr lang="en-US" dirty="0"/>
          </a:p>
          <a:p>
            <a:r>
              <a:rPr lang="de-AT" dirty="0" err="1"/>
              <a:t>Neka</a:t>
            </a:r>
            <a:r>
              <a:rPr lang="de-AT" dirty="0"/>
              <a:t> se </a:t>
            </a:r>
            <a:r>
              <a:rPr lang="de-AT" dirty="0" err="1"/>
              <a:t>glasovi</a:t>
            </a:r>
            <a:r>
              <a:rPr lang="de-AT" dirty="0"/>
              <a:t> </a:t>
            </a:r>
            <a:r>
              <a:rPr lang="de-AT" dirty="0" err="1"/>
              <a:t>naši</a:t>
            </a:r>
            <a:endParaRPr lang="en-US" dirty="0"/>
          </a:p>
          <a:p>
            <a:r>
              <a:rPr lang="en-US" dirty="0" err="1"/>
              <a:t>sliju</a:t>
            </a:r>
            <a:r>
              <a:rPr lang="en-US" dirty="0"/>
              <a:t> u </a:t>
            </a:r>
            <a:r>
              <a:rPr lang="en-US" dirty="0" err="1"/>
              <a:t>njihov</a:t>
            </a:r>
            <a:r>
              <a:rPr lang="en-US" dirty="0"/>
              <a:t> </a:t>
            </a:r>
            <a:r>
              <a:rPr lang="en-US" dirty="0" err="1"/>
              <a:t>poj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967343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311700" y="581000"/>
            <a:ext cx="8520600" cy="3987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en-US" dirty="0" err="1"/>
              <a:t>Dobrote</a:t>
            </a:r>
            <a:r>
              <a:rPr lang="en-US" dirty="0"/>
              <a:t> </a:t>
            </a:r>
            <a:r>
              <a:rPr lang="en-US" dirty="0" err="1"/>
              <a:t>tvoje</a:t>
            </a:r>
            <a:r>
              <a:rPr lang="en-US" dirty="0"/>
              <a:t>, </a:t>
            </a:r>
            <a:r>
              <a:rPr lang="en-US" dirty="0" err="1"/>
              <a:t>Gospode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Bože</a:t>
            </a:r>
            <a:r>
              <a:rPr lang="en-US" dirty="0"/>
              <a:t>,</a:t>
            </a:r>
          </a:p>
          <a:p>
            <a:r>
              <a:rPr lang="de-AT" dirty="0" err="1"/>
              <a:t>puni</a:t>
            </a:r>
            <a:r>
              <a:rPr lang="de-AT" dirty="0"/>
              <a:t> </a:t>
            </a:r>
            <a:r>
              <a:rPr lang="de-AT" dirty="0" err="1"/>
              <a:t>su</a:t>
            </a:r>
            <a:r>
              <a:rPr lang="de-AT" dirty="0"/>
              <a:t> </a:t>
            </a:r>
            <a:r>
              <a:rPr lang="de-AT" dirty="0" err="1"/>
              <a:t>zemlja</a:t>
            </a:r>
            <a:r>
              <a:rPr lang="de-AT" dirty="0"/>
              <a:t> i </a:t>
            </a:r>
            <a:r>
              <a:rPr lang="de-AT" dirty="0" err="1"/>
              <a:t>nebo</a:t>
            </a:r>
            <a:r>
              <a:rPr lang="de-AT" dirty="0"/>
              <a:t>.</a:t>
            </a:r>
            <a:endParaRPr lang="en-US" dirty="0"/>
          </a:p>
          <a:p>
            <a:r>
              <a:rPr lang="en-US" dirty="0"/>
              <a:t>I </a:t>
            </a:r>
            <a:r>
              <a:rPr lang="en-US" dirty="0" err="1"/>
              <a:t>svijet</a:t>
            </a:r>
            <a:r>
              <a:rPr lang="en-US" dirty="0"/>
              <a:t>, </a:t>
            </a:r>
            <a:r>
              <a:rPr lang="en-US" dirty="0" err="1"/>
              <a:t>prem</a:t>
            </a:r>
            <a:r>
              <a:rPr lang="en-US" dirty="0"/>
              <a:t> golem, </a:t>
            </a:r>
            <a:r>
              <a:rPr lang="en-US" dirty="0" err="1"/>
              <a:t>čudesan</a:t>
            </a:r>
            <a:r>
              <a:rPr lang="en-US" dirty="0"/>
              <a:t>,</a:t>
            </a:r>
          </a:p>
          <a:p>
            <a:r>
              <a:rPr lang="en-US" dirty="0" err="1"/>
              <a:t>tvojih</a:t>
            </a:r>
            <a:r>
              <a:rPr lang="en-US" dirty="0"/>
              <a:t> je </a:t>
            </a:r>
            <a:r>
              <a:rPr lang="en-US" dirty="0" err="1"/>
              <a:t>ruku</a:t>
            </a:r>
            <a:r>
              <a:rPr lang="en-US" dirty="0"/>
              <a:t> </a:t>
            </a:r>
            <a:r>
              <a:rPr lang="en-US" dirty="0" err="1"/>
              <a:t>djelo</a:t>
            </a:r>
            <a:r>
              <a:rPr lang="en-US" dirty="0"/>
              <a:t>.</a:t>
            </a:r>
          </a:p>
          <a:p>
            <a:r>
              <a:rPr lang="en-US" dirty="0"/>
              <a:t> </a:t>
            </a:r>
          </a:p>
          <a:p>
            <a:r>
              <a:rPr lang="en-US" dirty="0" err="1"/>
              <a:t>Blagoslovljena</a:t>
            </a:r>
            <a:r>
              <a:rPr lang="en-US" dirty="0"/>
              <a:t> </a:t>
            </a:r>
            <a:r>
              <a:rPr lang="en-US" dirty="0" err="1"/>
              <a:t>nek</a:t>
            </a:r>
            <a:r>
              <a:rPr lang="en-US" dirty="0"/>
              <a:t>' je </a:t>
            </a:r>
            <a:r>
              <a:rPr lang="en-US" dirty="0" err="1"/>
              <a:t>Gospodnja</a:t>
            </a:r>
            <a:r>
              <a:rPr lang="en-US" dirty="0"/>
              <a:t> </a:t>
            </a:r>
            <a:r>
              <a:rPr lang="en-US" dirty="0" err="1"/>
              <a:t>moć</a:t>
            </a:r>
            <a:r>
              <a:rPr lang="en-US" dirty="0"/>
              <a:t>,</a:t>
            </a:r>
          </a:p>
          <a:p>
            <a:r>
              <a:rPr lang="de-AT" dirty="0" err="1"/>
              <a:t>nek</a:t>
            </a:r>
            <a:r>
              <a:rPr lang="de-AT" dirty="0"/>
              <a:t>' </a:t>
            </a:r>
            <a:r>
              <a:rPr lang="de-AT" dirty="0" err="1"/>
              <a:t>hvala</a:t>
            </a:r>
            <a:r>
              <a:rPr lang="de-AT" dirty="0"/>
              <a:t> </a:t>
            </a:r>
            <a:r>
              <a:rPr lang="de-AT" dirty="0" err="1"/>
              <a:t>mu</a:t>
            </a:r>
            <a:r>
              <a:rPr lang="de-AT" dirty="0"/>
              <a:t> </a:t>
            </a:r>
            <a:r>
              <a:rPr lang="de-AT" dirty="0" err="1"/>
              <a:t>bruji</a:t>
            </a:r>
            <a:r>
              <a:rPr lang="de-AT" dirty="0"/>
              <a:t> u </a:t>
            </a:r>
            <a:r>
              <a:rPr lang="de-AT" dirty="0" err="1"/>
              <a:t>vijeke</a:t>
            </a:r>
            <a:r>
              <a:rPr lang="de-AT" dirty="0"/>
              <a:t>.</a:t>
            </a:r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9393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311700" y="581000"/>
            <a:ext cx="8520600" cy="3987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de-AT" dirty="0"/>
              <a:t>O </a:t>
            </a:r>
            <a:r>
              <a:rPr lang="de-AT" dirty="0" err="1"/>
              <a:t>zvijezdo</a:t>
            </a:r>
            <a:r>
              <a:rPr lang="de-AT" dirty="0"/>
              <a:t>, </a:t>
            </a:r>
            <a:r>
              <a:rPr lang="de-AT" dirty="0" err="1"/>
              <a:t>svijetlija</a:t>
            </a:r>
            <a:r>
              <a:rPr lang="de-AT" dirty="0"/>
              <a:t> </a:t>
            </a:r>
            <a:r>
              <a:rPr lang="de-AT" dirty="0" err="1"/>
              <a:t>od</a:t>
            </a:r>
            <a:r>
              <a:rPr lang="de-AT" dirty="0"/>
              <a:t> </a:t>
            </a:r>
            <a:r>
              <a:rPr lang="de-AT" dirty="0" err="1"/>
              <a:t>svih</a:t>
            </a:r>
            <a:r>
              <a:rPr lang="de-AT" dirty="0"/>
              <a:t>,</a:t>
            </a:r>
            <a:endParaRPr lang="en-US" dirty="0"/>
          </a:p>
          <a:p>
            <a:r>
              <a:rPr lang="de-AT" dirty="0" err="1"/>
              <a:t>ti</a:t>
            </a:r>
            <a:r>
              <a:rPr lang="de-AT" dirty="0"/>
              <a:t> </a:t>
            </a:r>
            <a:r>
              <a:rPr lang="de-AT" dirty="0" err="1"/>
              <a:t>nam</a:t>
            </a:r>
            <a:r>
              <a:rPr lang="de-AT" dirty="0"/>
              <a:t> </a:t>
            </a:r>
            <a:r>
              <a:rPr lang="de-AT" dirty="0" err="1"/>
              <a:t>najvješćuješ</a:t>
            </a:r>
            <a:r>
              <a:rPr lang="de-AT" dirty="0"/>
              <a:t> dan.</a:t>
            </a:r>
            <a:endParaRPr lang="en-US" dirty="0"/>
          </a:p>
          <a:p>
            <a:r>
              <a:rPr lang="de-AT" dirty="0" err="1"/>
              <a:t>Kako</a:t>
            </a:r>
            <a:r>
              <a:rPr lang="de-AT" dirty="0"/>
              <a:t> </a:t>
            </a:r>
            <a:r>
              <a:rPr lang="de-AT" dirty="0" err="1"/>
              <a:t>ga</a:t>
            </a:r>
            <a:r>
              <a:rPr lang="de-AT" dirty="0"/>
              <a:t> </a:t>
            </a:r>
            <a:r>
              <a:rPr lang="de-AT" dirty="0" err="1"/>
              <a:t>resiš</a:t>
            </a:r>
            <a:r>
              <a:rPr lang="de-AT" dirty="0"/>
              <a:t>, o </a:t>
            </a:r>
            <a:r>
              <a:rPr lang="de-AT" dirty="0" err="1"/>
              <a:t>sunce</a:t>
            </a:r>
            <a:r>
              <a:rPr lang="de-AT" dirty="0"/>
              <a:t>, </a:t>
            </a:r>
            <a:r>
              <a:rPr lang="de-AT" dirty="0" err="1"/>
              <a:t>ti</a:t>
            </a:r>
            <a:r>
              <a:rPr lang="de-AT" dirty="0"/>
              <a:t>!</a:t>
            </a:r>
            <a:endParaRPr lang="en-US" dirty="0"/>
          </a:p>
          <a:p>
            <a:r>
              <a:rPr lang="de-AT" dirty="0" err="1"/>
              <a:t>svemira</a:t>
            </a:r>
            <a:r>
              <a:rPr lang="de-AT" dirty="0"/>
              <a:t> </a:t>
            </a:r>
            <a:r>
              <a:rPr lang="de-AT" dirty="0" err="1"/>
              <a:t>duša</a:t>
            </a:r>
            <a:r>
              <a:rPr lang="de-AT" dirty="0"/>
              <a:t> si, </a:t>
            </a:r>
            <a:r>
              <a:rPr lang="de-AT" dirty="0" err="1"/>
              <a:t>oko</a:t>
            </a:r>
            <a:r>
              <a:rPr lang="de-AT" dirty="0"/>
              <a:t>!</a:t>
            </a:r>
            <a:endParaRPr lang="en-US" dirty="0"/>
          </a:p>
          <a:p>
            <a:r>
              <a:rPr lang="de-AT" dirty="0"/>
              <a:t> </a:t>
            </a:r>
            <a:endParaRPr lang="en-US" dirty="0"/>
          </a:p>
          <a:p>
            <a:r>
              <a:rPr lang="de-AT" dirty="0" err="1"/>
              <a:t>Navješćuj</a:t>
            </a:r>
            <a:r>
              <a:rPr lang="de-AT" dirty="0"/>
              <a:t> </a:t>
            </a:r>
            <a:r>
              <a:rPr lang="de-AT" dirty="0" err="1"/>
              <a:t>svojom</a:t>
            </a:r>
            <a:r>
              <a:rPr lang="de-AT" dirty="0"/>
              <a:t> </a:t>
            </a:r>
            <a:r>
              <a:rPr lang="de-AT" dirty="0" err="1"/>
              <a:t>putanjom</a:t>
            </a:r>
            <a:endParaRPr lang="en-US" dirty="0"/>
          </a:p>
          <a:p>
            <a:r>
              <a:rPr lang="en-US" dirty="0" err="1"/>
              <a:t>posvuda</a:t>
            </a:r>
            <a:r>
              <a:rPr lang="en-US" dirty="0"/>
              <a:t> </a:t>
            </a:r>
            <a:r>
              <a:rPr lang="en-US" dirty="0" err="1"/>
              <a:t>Gospodnju</a:t>
            </a:r>
            <a:r>
              <a:rPr lang="en-US" dirty="0"/>
              <a:t> </a:t>
            </a:r>
            <a:r>
              <a:rPr lang="en-US" dirty="0" err="1"/>
              <a:t>moć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slavu</a:t>
            </a:r>
            <a:r>
              <a:rPr lang="en-US" dirty="0"/>
              <a:t>!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982541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311700" y="581000"/>
            <a:ext cx="8520600" cy="3987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 lang="en-US" dirty="0" smtClean="0"/>
          </a:p>
          <a:p>
            <a:r>
              <a:rPr lang="en-US" dirty="0" smtClean="0"/>
              <a:t>A </a:t>
            </a:r>
            <a:r>
              <a:rPr lang="en-US" dirty="0" err="1"/>
              <a:t>ti</a:t>
            </a:r>
            <a:r>
              <a:rPr lang="en-US" dirty="0"/>
              <a:t>, </a:t>
            </a:r>
            <a:r>
              <a:rPr lang="en-US" dirty="0" err="1"/>
              <a:t>uresu</a:t>
            </a:r>
            <a:r>
              <a:rPr lang="en-US" dirty="0"/>
              <a:t>, </a:t>
            </a:r>
            <a:r>
              <a:rPr lang="en-US" dirty="0" err="1"/>
              <a:t>tješitelju</a:t>
            </a:r>
            <a:r>
              <a:rPr lang="en-US" dirty="0"/>
              <a:t> </a:t>
            </a:r>
            <a:r>
              <a:rPr lang="en-US" dirty="0" err="1"/>
              <a:t>noćni</a:t>
            </a:r>
            <a:endParaRPr lang="en-US" dirty="0"/>
          </a:p>
          <a:p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sjajnom</a:t>
            </a:r>
            <a:r>
              <a:rPr lang="en-US" dirty="0"/>
              <a:t> </a:t>
            </a:r>
            <a:r>
              <a:rPr lang="en-US" dirty="0" err="1"/>
              <a:t>vojskom</a:t>
            </a:r>
            <a:r>
              <a:rPr lang="en-US" dirty="0"/>
              <a:t> </a:t>
            </a:r>
            <a:r>
              <a:rPr lang="en-US" dirty="0" err="1"/>
              <a:t>svojom</a:t>
            </a:r>
            <a:r>
              <a:rPr lang="en-US" dirty="0"/>
              <a:t>:</a:t>
            </a:r>
          </a:p>
          <a:p>
            <a:r>
              <a:rPr lang="en-US" dirty="0" err="1"/>
              <a:t>svuda</a:t>
            </a:r>
            <a:r>
              <a:rPr lang="en-US" dirty="0"/>
              <a:t> mu </a:t>
            </a:r>
            <a:r>
              <a:rPr lang="en-US" dirty="0" err="1"/>
              <a:t>širite</a:t>
            </a:r>
            <a:r>
              <a:rPr lang="en-US" dirty="0"/>
              <a:t> </a:t>
            </a:r>
            <a:r>
              <a:rPr lang="en-US" dirty="0" err="1"/>
              <a:t>hvalu</a:t>
            </a:r>
            <a:r>
              <a:rPr lang="en-US" dirty="0"/>
              <a:t> u </a:t>
            </a:r>
            <a:r>
              <a:rPr lang="en-US" dirty="0" err="1"/>
              <a:t>hvalospjevu</a:t>
            </a:r>
            <a:r>
              <a:rPr lang="en-US" dirty="0"/>
              <a:t> </a:t>
            </a:r>
            <a:r>
              <a:rPr lang="en-US" dirty="0" err="1"/>
              <a:t>svom</a:t>
            </a:r>
            <a:r>
              <a:rPr lang="en-US" dirty="0"/>
              <a:t>.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742246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311700" y="581000"/>
            <a:ext cx="8520600" cy="3987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en-US" dirty="0"/>
              <a:t>O, </a:t>
            </a:r>
            <a:r>
              <a:rPr lang="en-US" dirty="0" err="1"/>
              <a:t>elementi</a:t>
            </a:r>
            <a:r>
              <a:rPr lang="en-US" dirty="0"/>
              <a:t>, </a:t>
            </a:r>
            <a:r>
              <a:rPr lang="en-US" dirty="0" err="1"/>
              <a:t>što</a:t>
            </a:r>
            <a:r>
              <a:rPr lang="en-US" dirty="0"/>
              <a:t> </a:t>
            </a:r>
            <a:r>
              <a:rPr lang="en-US" dirty="0" err="1"/>
              <a:t>vam</a:t>
            </a:r>
            <a:r>
              <a:rPr lang="en-US" dirty="0"/>
              <a:t> </a:t>
            </a:r>
            <a:r>
              <a:rPr lang="en-US" dirty="0" err="1"/>
              <a:t>snaga</a:t>
            </a:r>
            <a:endParaRPr lang="en-US" dirty="0"/>
          </a:p>
          <a:p>
            <a:r>
              <a:rPr lang="en-US" dirty="0" err="1"/>
              <a:t>sveđ</a:t>
            </a:r>
            <a:r>
              <a:rPr lang="en-US" dirty="0"/>
              <a:t> </a:t>
            </a:r>
            <a:r>
              <a:rPr lang="en-US" dirty="0" err="1"/>
              <a:t>nove</a:t>
            </a:r>
            <a:r>
              <a:rPr lang="en-US" dirty="0"/>
              <a:t> </a:t>
            </a:r>
            <a:r>
              <a:rPr lang="en-US" dirty="0" err="1"/>
              <a:t>oblike</a:t>
            </a:r>
            <a:r>
              <a:rPr lang="en-US" dirty="0"/>
              <a:t> </a:t>
            </a:r>
            <a:r>
              <a:rPr lang="en-US" dirty="0" err="1"/>
              <a:t>stvara</a:t>
            </a:r>
            <a:endParaRPr lang="en-US" dirty="0"/>
          </a:p>
          <a:p>
            <a:r>
              <a:rPr lang="en-US" dirty="0"/>
              <a:t>o, pare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magle</a:t>
            </a:r>
            <a:r>
              <a:rPr lang="en-US" dirty="0"/>
              <a:t>,</a:t>
            </a:r>
          </a:p>
          <a:p>
            <a:r>
              <a:rPr lang="en-US" dirty="0" err="1"/>
              <a:t>što</a:t>
            </a:r>
            <a:r>
              <a:rPr lang="en-US" dirty="0"/>
              <a:t> </a:t>
            </a:r>
            <a:r>
              <a:rPr lang="en-US" dirty="0" err="1"/>
              <a:t>vjetar</a:t>
            </a:r>
            <a:r>
              <a:rPr lang="en-US" dirty="0"/>
              <a:t> </a:t>
            </a:r>
            <a:r>
              <a:rPr lang="en-US" dirty="0" err="1"/>
              <a:t>ih</a:t>
            </a:r>
            <a:r>
              <a:rPr lang="en-US" dirty="0"/>
              <a:t> </a:t>
            </a:r>
            <a:r>
              <a:rPr lang="en-US" dirty="0" err="1"/>
              <a:t>skuplja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rastjeruje</a:t>
            </a:r>
            <a:r>
              <a:rPr lang="en-US" dirty="0"/>
              <a:t>:</a:t>
            </a:r>
          </a:p>
          <a:p>
            <a:r>
              <a:rPr lang="en-US" dirty="0"/>
              <a:t> </a:t>
            </a:r>
          </a:p>
          <a:p>
            <a:r>
              <a:rPr lang="en-US" dirty="0" err="1"/>
              <a:t>Hvalbeno</a:t>
            </a:r>
            <a:r>
              <a:rPr lang="en-US" dirty="0"/>
              <a:t> </a:t>
            </a:r>
            <a:r>
              <a:rPr lang="en-US" dirty="0" err="1"/>
              <a:t>pojte</a:t>
            </a:r>
            <a:r>
              <a:rPr lang="en-US" dirty="0"/>
              <a:t> </a:t>
            </a:r>
            <a:r>
              <a:rPr lang="en-US" dirty="0" err="1"/>
              <a:t>svi</a:t>
            </a:r>
            <a:r>
              <a:rPr lang="en-US" dirty="0"/>
              <a:t> </a:t>
            </a:r>
            <a:r>
              <a:rPr lang="en-US" dirty="0" err="1"/>
              <a:t>Bogu</a:t>
            </a:r>
            <a:r>
              <a:rPr lang="en-US" dirty="0"/>
              <a:t> </a:t>
            </a:r>
            <a:r>
              <a:rPr lang="en-US" dirty="0" err="1"/>
              <a:t>Gospodu</a:t>
            </a:r>
            <a:r>
              <a:rPr lang="en-US" dirty="0"/>
              <a:t>,</a:t>
            </a:r>
          </a:p>
          <a:p>
            <a:r>
              <a:rPr lang="de-AT" dirty="0" err="1"/>
              <a:t>poput</a:t>
            </a:r>
            <a:r>
              <a:rPr lang="de-AT" dirty="0"/>
              <a:t> </a:t>
            </a:r>
            <a:r>
              <a:rPr lang="de-AT" dirty="0" err="1"/>
              <a:t>imena</a:t>
            </a:r>
            <a:r>
              <a:rPr lang="de-AT" dirty="0"/>
              <a:t> </a:t>
            </a:r>
            <a:r>
              <a:rPr lang="de-AT" dirty="0" err="1"/>
              <a:t>mu</a:t>
            </a:r>
            <a:r>
              <a:rPr lang="de-AT" dirty="0"/>
              <a:t> </a:t>
            </a:r>
            <a:r>
              <a:rPr lang="de-AT" dirty="0" err="1"/>
              <a:t>golema</a:t>
            </a:r>
            <a:r>
              <a:rPr lang="de-AT" dirty="0"/>
              <a:t> </a:t>
            </a:r>
            <a:r>
              <a:rPr lang="de-AT" dirty="0" err="1"/>
              <a:t>moć</a:t>
            </a:r>
            <a:r>
              <a:rPr lang="de-AT" dirty="0"/>
              <a:t>.</a:t>
            </a:r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55175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311700" y="581000"/>
            <a:ext cx="8520600" cy="3987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/>
            <a:endParaRPr lang="en-US" dirty="0" smtClean="0"/>
          </a:p>
          <a:p>
            <a:r>
              <a:rPr lang="en-US" dirty="0" smtClean="0"/>
              <a:t>U </a:t>
            </a:r>
            <a:r>
              <a:rPr lang="en-US" dirty="0" err="1"/>
              <a:t>početku</a:t>
            </a:r>
            <a:r>
              <a:rPr lang="en-US" dirty="0"/>
              <a:t> </a:t>
            </a:r>
            <a:r>
              <a:rPr lang="en-US" dirty="0" err="1"/>
              <a:t>stvori</a:t>
            </a:r>
            <a:r>
              <a:rPr lang="en-US" dirty="0"/>
              <a:t> Bog </a:t>
            </a:r>
            <a:r>
              <a:rPr lang="en-US" dirty="0" err="1"/>
              <a:t>nebo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zemlju</a:t>
            </a:r>
            <a:r>
              <a:rPr lang="en-US" dirty="0"/>
              <a:t>, </a:t>
            </a:r>
          </a:p>
          <a:p>
            <a:r>
              <a:rPr lang="en-US" dirty="0"/>
              <a:t>a </a:t>
            </a:r>
            <a:r>
              <a:rPr lang="en-US" dirty="0" err="1"/>
              <a:t>zemlja</a:t>
            </a:r>
            <a:r>
              <a:rPr lang="en-US" dirty="0"/>
              <a:t> </a:t>
            </a:r>
            <a:r>
              <a:rPr lang="en-US" dirty="0" err="1"/>
              <a:t>bijaše</a:t>
            </a:r>
            <a:r>
              <a:rPr lang="en-US" dirty="0"/>
              <a:t> bez </a:t>
            </a:r>
            <a:r>
              <a:rPr lang="en-US" dirty="0" err="1"/>
              <a:t>obličja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prazna</a:t>
            </a:r>
            <a:r>
              <a:rPr lang="en-US" dirty="0"/>
              <a:t>,</a:t>
            </a:r>
          </a:p>
          <a:p>
            <a:r>
              <a:rPr lang="en-US" dirty="0" err="1"/>
              <a:t>i</a:t>
            </a:r>
            <a:r>
              <a:rPr lang="en-US" dirty="0"/>
              <a:t> tama </a:t>
            </a:r>
            <a:r>
              <a:rPr lang="en-US" dirty="0" err="1"/>
              <a:t>bijaše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površju</a:t>
            </a:r>
            <a:r>
              <a:rPr lang="en-US" dirty="0"/>
              <a:t> </a:t>
            </a:r>
            <a:r>
              <a:rPr lang="en-US" dirty="0" err="1"/>
              <a:t>dubine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235863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311700" y="581000"/>
            <a:ext cx="8520600" cy="3987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 lang="de-AT" dirty="0" smtClean="0"/>
          </a:p>
          <a:p>
            <a:r>
              <a:rPr lang="de-AT" dirty="0" err="1" smtClean="0"/>
              <a:t>Blagim</a:t>
            </a:r>
            <a:r>
              <a:rPr lang="de-AT" dirty="0" smtClean="0"/>
              <a:t> </a:t>
            </a:r>
            <a:r>
              <a:rPr lang="de-AT" dirty="0" err="1"/>
              <a:t>ga</a:t>
            </a:r>
            <a:r>
              <a:rPr lang="de-AT" dirty="0"/>
              <a:t> </a:t>
            </a:r>
            <a:r>
              <a:rPr lang="de-AT" dirty="0" err="1"/>
              <a:t>šumom</a:t>
            </a:r>
            <a:r>
              <a:rPr lang="de-AT" dirty="0"/>
              <a:t> </a:t>
            </a:r>
            <a:r>
              <a:rPr lang="de-AT" dirty="0" err="1"/>
              <a:t>hvalite</a:t>
            </a:r>
            <a:r>
              <a:rPr lang="de-AT" dirty="0"/>
              <a:t>, </a:t>
            </a:r>
            <a:r>
              <a:rPr lang="de-AT" dirty="0" err="1"/>
              <a:t>vrela</a:t>
            </a:r>
            <a:r>
              <a:rPr lang="de-AT" dirty="0"/>
              <a:t>!</a:t>
            </a:r>
            <a:endParaRPr lang="en-US" dirty="0"/>
          </a:p>
          <a:p>
            <a:r>
              <a:rPr lang="de-AT" dirty="0" err="1"/>
              <a:t>Pognite</a:t>
            </a:r>
            <a:r>
              <a:rPr lang="de-AT" dirty="0"/>
              <a:t> </a:t>
            </a:r>
            <a:r>
              <a:rPr lang="de-AT" dirty="0" err="1"/>
              <a:t>krošnje</a:t>
            </a:r>
            <a:r>
              <a:rPr lang="de-AT" dirty="0"/>
              <a:t>, </a:t>
            </a:r>
            <a:r>
              <a:rPr lang="de-AT" dirty="0" err="1"/>
              <a:t>stabla</a:t>
            </a:r>
            <a:r>
              <a:rPr lang="de-AT" dirty="0"/>
              <a:t>!</a:t>
            </a:r>
            <a:endParaRPr lang="en-US" dirty="0"/>
          </a:p>
          <a:p>
            <a:r>
              <a:rPr lang="de-AT" dirty="0" err="1"/>
              <a:t>Miriši</a:t>
            </a:r>
            <a:r>
              <a:rPr lang="de-AT" dirty="0"/>
              <a:t> </a:t>
            </a:r>
            <a:r>
              <a:rPr lang="de-AT" dirty="0" err="1"/>
              <a:t>bilje</a:t>
            </a:r>
            <a:r>
              <a:rPr lang="de-AT" dirty="0"/>
              <a:t>! </a:t>
            </a:r>
            <a:r>
              <a:rPr lang="de-AT" dirty="0" err="1"/>
              <a:t>Zapahni</a:t>
            </a:r>
            <a:r>
              <a:rPr lang="de-AT" dirty="0"/>
              <a:t> </a:t>
            </a:r>
            <a:r>
              <a:rPr lang="de-AT" dirty="0" err="1"/>
              <a:t>ga</a:t>
            </a:r>
            <a:r>
              <a:rPr lang="de-AT" dirty="0"/>
              <a:t>, </a:t>
            </a:r>
            <a:r>
              <a:rPr lang="de-AT" dirty="0" err="1"/>
              <a:t>cvijeće</a:t>
            </a:r>
            <a:endParaRPr lang="en-US" dirty="0"/>
          </a:p>
          <a:p>
            <a:r>
              <a:rPr lang="de-AT" dirty="0" err="1"/>
              <a:t>predivnim</a:t>
            </a:r>
            <a:r>
              <a:rPr lang="de-AT" dirty="0"/>
              <a:t> </a:t>
            </a:r>
            <a:r>
              <a:rPr lang="de-AT" dirty="0" err="1"/>
              <a:t>miomirisom</a:t>
            </a:r>
            <a:r>
              <a:rPr lang="de-AT" dirty="0"/>
              <a:t>!</a:t>
            </a:r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263806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311700" y="581000"/>
            <a:ext cx="8520600" cy="3987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 lang="en-US" dirty="0" smtClean="0"/>
          </a:p>
          <a:p>
            <a:r>
              <a:rPr lang="en-US" dirty="0" smtClean="0"/>
              <a:t>Vi </a:t>
            </a:r>
            <a:r>
              <a:rPr lang="en-US" dirty="0" err="1"/>
              <a:t>što</a:t>
            </a:r>
            <a:r>
              <a:rPr lang="en-US" dirty="0"/>
              <a:t> </a:t>
            </a:r>
            <a:r>
              <a:rPr lang="en-US" dirty="0" err="1"/>
              <a:t>vam</a:t>
            </a:r>
            <a:r>
              <a:rPr lang="en-US" dirty="0"/>
              <a:t> </a:t>
            </a:r>
            <a:r>
              <a:rPr lang="en-US" dirty="0" err="1"/>
              <a:t>staza</a:t>
            </a:r>
            <a:r>
              <a:rPr lang="en-US" dirty="0"/>
              <a:t> </a:t>
            </a:r>
            <a:r>
              <a:rPr lang="en-US" dirty="0" err="1"/>
              <a:t>penje</a:t>
            </a:r>
            <a:r>
              <a:rPr lang="en-US" dirty="0"/>
              <a:t> se</a:t>
            </a:r>
          </a:p>
          <a:p>
            <a:r>
              <a:rPr lang="en-US" dirty="0" err="1"/>
              <a:t>i</a:t>
            </a:r>
            <a:r>
              <a:rPr lang="en-US" dirty="0"/>
              <a:t> vi </a:t>
            </a:r>
            <a:r>
              <a:rPr lang="en-US" dirty="0" err="1"/>
              <a:t>što</a:t>
            </a:r>
            <a:r>
              <a:rPr lang="en-US" dirty="0"/>
              <a:t> </a:t>
            </a:r>
            <a:r>
              <a:rPr lang="en-US" dirty="0" err="1"/>
              <a:t>nisko</a:t>
            </a:r>
            <a:r>
              <a:rPr lang="en-US" dirty="0"/>
              <a:t> </a:t>
            </a:r>
            <a:r>
              <a:rPr lang="en-US" dirty="0" err="1"/>
              <a:t>gmižete</a:t>
            </a:r>
            <a:r>
              <a:rPr lang="en-US" dirty="0"/>
              <a:t>,</a:t>
            </a:r>
          </a:p>
          <a:p>
            <a:r>
              <a:rPr lang="en-US" dirty="0"/>
              <a:t>vi </a:t>
            </a:r>
            <a:r>
              <a:rPr lang="en-US" dirty="0" err="1"/>
              <a:t>što</a:t>
            </a:r>
            <a:r>
              <a:rPr lang="en-US" dirty="0"/>
              <a:t> </a:t>
            </a:r>
            <a:r>
              <a:rPr lang="en-US" dirty="0" err="1"/>
              <a:t>zrak</a:t>
            </a:r>
            <a:r>
              <a:rPr lang="en-US" dirty="0"/>
              <a:t> </a:t>
            </a:r>
            <a:r>
              <a:rPr lang="en-US" dirty="0" err="1"/>
              <a:t>letom</a:t>
            </a:r>
            <a:r>
              <a:rPr lang="en-US" dirty="0"/>
              <a:t> </a:t>
            </a:r>
            <a:r>
              <a:rPr lang="en-US" dirty="0" err="1"/>
              <a:t>režete</a:t>
            </a:r>
            <a:r>
              <a:rPr lang="en-US" dirty="0"/>
              <a:t>,</a:t>
            </a:r>
          </a:p>
          <a:p>
            <a:r>
              <a:rPr lang="de-AT" dirty="0"/>
              <a:t>vi u </a:t>
            </a:r>
            <a:r>
              <a:rPr lang="de-AT" dirty="0" err="1"/>
              <a:t>dolu</a:t>
            </a:r>
            <a:r>
              <a:rPr lang="de-AT" dirty="0"/>
              <a:t> </a:t>
            </a:r>
            <a:r>
              <a:rPr lang="de-AT" dirty="0" err="1"/>
              <a:t>što</a:t>
            </a:r>
            <a:r>
              <a:rPr lang="de-AT" dirty="0"/>
              <a:t> </a:t>
            </a:r>
            <a:r>
              <a:rPr lang="de-AT" dirty="0" err="1"/>
              <a:t>mokri</a:t>
            </a:r>
            <a:r>
              <a:rPr lang="de-AT" dirty="0"/>
              <a:t> </a:t>
            </a:r>
            <a:r>
              <a:rPr lang="de-AT" dirty="0" err="1"/>
              <a:t>ste</a:t>
            </a:r>
            <a:r>
              <a:rPr lang="de-AT" dirty="0"/>
              <a:t>:</a:t>
            </a:r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53708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311700" y="581000"/>
            <a:ext cx="8520600" cy="3987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 lang="de-AT" dirty="0" smtClean="0"/>
          </a:p>
          <a:p>
            <a:endParaRPr lang="de-AT" dirty="0"/>
          </a:p>
          <a:p>
            <a:r>
              <a:rPr lang="de-AT" dirty="0" smtClean="0"/>
              <a:t>O </a:t>
            </a:r>
            <a:r>
              <a:rPr lang="de-AT" dirty="0" err="1"/>
              <a:t>zvijeri</a:t>
            </a:r>
            <a:r>
              <a:rPr lang="de-AT" dirty="0"/>
              <a:t>, Boga </a:t>
            </a:r>
            <a:r>
              <a:rPr lang="de-AT" dirty="0" err="1"/>
              <a:t>hvalite</a:t>
            </a:r>
            <a:r>
              <a:rPr lang="de-AT" dirty="0"/>
              <a:t>!</a:t>
            </a:r>
            <a:endParaRPr lang="en-US" dirty="0"/>
          </a:p>
          <a:p>
            <a:r>
              <a:rPr lang="de-AT" dirty="0" err="1"/>
              <a:t>Sve</a:t>
            </a:r>
            <a:r>
              <a:rPr lang="de-AT" dirty="0"/>
              <a:t> </a:t>
            </a:r>
            <a:r>
              <a:rPr lang="de-AT" dirty="0" err="1"/>
              <a:t>što</a:t>
            </a:r>
            <a:r>
              <a:rPr lang="de-AT" dirty="0"/>
              <a:t> </a:t>
            </a:r>
            <a:r>
              <a:rPr lang="de-AT" dirty="0" err="1"/>
              <a:t>god</a:t>
            </a:r>
            <a:r>
              <a:rPr lang="de-AT" dirty="0"/>
              <a:t> </a:t>
            </a:r>
            <a:r>
              <a:rPr lang="de-AT" dirty="0" err="1"/>
              <a:t>diše</a:t>
            </a:r>
            <a:r>
              <a:rPr lang="de-AT" dirty="0"/>
              <a:t> </a:t>
            </a:r>
            <a:r>
              <a:rPr lang="de-AT" dirty="0" err="1"/>
              <a:t>neka</a:t>
            </a:r>
            <a:r>
              <a:rPr lang="de-AT" dirty="0"/>
              <a:t> </a:t>
            </a:r>
            <a:r>
              <a:rPr lang="de-AT" dirty="0" err="1"/>
              <a:t>hvali</a:t>
            </a:r>
            <a:r>
              <a:rPr lang="de-AT" dirty="0"/>
              <a:t> </a:t>
            </a:r>
            <a:r>
              <a:rPr lang="de-AT" dirty="0" err="1"/>
              <a:t>ga</a:t>
            </a:r>
            <a:r>
              <a:rPr lang="de-AT" dirty="0"/>
              <a:t>!</a:t>
            </a:r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894145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311700" y="581000"/>
            <a:ext cx="8520600" cy="3987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 lang="de-AT" dirty="0" smtClean="0"/>
          </a:p>
          <a:p>
            <a:r>
              <a:rPr lang="de-AT" dirty="0" err="1" smtClean="0"/>
              <a:t>Gajevi</a:t>
            </a:r>
            <a:r>
              <a:rPr lang="de-AT" dirty="0" smtClean="0"/>
              <a:t> </a:t>
            </a:r>
            <a:r>
              <a:rPr lang="de-AT" dirty="0" err="1"/>
              <a:t>tamni</a:t>
            </a:r>
            <a:r>
              <a:rPr lang="de-AT" dirty="0"/>
              <a:t>, </a:t>
            </a:r>
            <a:r>
              <a:rPr lang="de-AT" dirty="0" err="1"/>
              <a:t>brda</a:t>
            </a:r>
            <a:r>
              <a:rPr lang="de-AT" dirty="0"/>
              <a:t>, </a:t>
            </a:r>
            <a:r>
              <a:rPr lang="de-AT" dirty="0" err="1"/>
              <a:t>doline</a:t>
            </a:r>
            <a:r>
              <a:rPr lang="de-AT" dirty="0"/>
              <a:t>,</a:t>
            </a:r>
            <a:endParaRPr lang="en-US" dirty="0"/>
          </a:p>
          <a:p>
            <a:r>
              <a:rPr lang="de-AT" dirty="0" err="1"/>
              <a:t>svjedoci</a:t>
            </a:r>
            <a:r>
              <a:rPr lang="de-AT" dirty="0"/>
              <a:t> </a:t>
            </a:r>
            <a:r>
              <a:rPr lang="de-AT" dirty="0" err="1"/>
              <a:t>naše</a:t>
            </a:r>
            <a:r>
              <a:rPr lang="de-AT" dirty="0"/>
              <a:t> </a:t>
            </a:r>
            <a:r>
              <a:rPr lang="de-AT" dirty="0" err="1"/>
              <a:t>hvale</a:t>
            </a:r>
            <a:r>
              <a:rPr lang="de-AT" dirty="0"/>
              <a:t>.</a:t>
            </a:r>
            <a:endParaRPr lang="en-US" dirty="0"/>
          </a:p>
          <a:p>
            <a:r>
              <a:rPr lang="de-AT" dirty="0" err="1"/>
              <a:t>Odzvanjajte</a:t>
            </a:r>
            <a:r>
              <a:rPr lang="de-AT" dirty="0"/>
              <a:t> </a:t>
            </a:r>
            <a:r>
              <a:rPr lang="de-AT" dirty="0" err="1"/>
              <a:t>svagda</a:t>
            </a:r>
            <a:r>
              <a:rPr lang="de-AT" dirty="0"/>
              <a:t>, </a:t>
            </a:r>
            <a:r>
              <a:rPr lang="de-AT" dirty="0" err="1"/>
              <a:t>rano</a:t>
            </a:r>
            <a:r>
              <a:rPr lang="de-AT" dirty="0"/>
              <a:t> i </a:t>
            </a:r>
            <a:r>
              <a:rPr lang="de-AT" dirty="0" err="1"/>
              <a:t>kasno</a:t>
            </a:r>
            <a:endParaRPr lang="en-US" dirty="0"/>
          </a:p>
          <a:p>
            <a:r>
              <a:rPr lang="de-AT" dirty="0" err="1"/>
              <a:t>našim</a:t>
            </a:r>
            <a:r>
              <a:rPr lang="de-AT" dirty="0"/>
              <a:t> </a:t>
            </a:r>
            <a:r>
              <a:rPr lang="de-AT" dirty="0" err="1"/>
              <a:t>hvalospjevom</a:t>
            </a:r>
            <a:r>
              <a:rPr lang="de-AT" dirty="0"/>
              <a:t>.</a:t>
            </a:r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625394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311700" y="581000"/>
            <a:ext cx="8520600" cy="3987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 lang="en-US" dirty="0" smtClean="0"/>
          </a:p>
          <a:p>
            <a:r>
              <a:rPr lang="en-US" dirty="0" err="1" smtClean="0"/>
              <a:t>Slava</a:t>
            </a:r>
            <a:r>
              <a:rPr lang="en-US" dirty="0" smtClean="0"/>
              <a:t> </a:t>
            </a:r>
            <a:r>
              <a:rPr lang="en-US" dirty="0" err="1"/>
              <a:t>ti</a:t>
            </a:r>
            <a:r>
              <a:rPr lang="en-US" dirty="0"/>
              <a:t>, </a:t>
            </a:r>
            <a:r>
              <a:rPr lang="en-US" dirty="0" err="1"/>
              <a:t>Bože</a:t>
            </a:r>
            <a:r>
              <a:rPr lang="en-US" dirty="0"/>
              <a:t>! </a:t>
            </a:r>
            <a:r>
              <a:rPr lang="en-US" dirty="0" err="1"/>
              <a:t>Stvoritelju</a:t>
            </a:r>
            <a:r>
              <a:rPr lang="en-US" dirty="0"/>
              <a:t>, </a:t>
            </a:r>
            <a:r>
              <a:rPr lang="en-US" dirty="0" err="1"/>
              <a:t>slava</a:t>
            </a:r>
            <a:r>
              <a:rPr lang="en-US" dirty="0"/>
              <a:t>!</a:t>
            </a:r>
          </a:p>
          <a:p>
            <a:r>
              <a:rPr lang="de-AT" dirty="0" err="1"/>
              <a:t>Iz</a:t>
            </a:r>
            <a:r>
              <a:rPr lang="de-AT" dirty="0"/>
              <a:t> </a:t>
            </a:r>
            <a:r>
              <a:rPr lang="de-AT" dirty="0" err="1"/>
              <a:t>riječi</a:t>
            </a:r>
            <a:r>
              <a:rPr lang="de-AT" dirty="0"/>
              <a:t> </a:t>
            </a:r>
            <a:r>
              <a:rPr lang="de-AT" dirty="0" err="1"/>
              <a:t>tvoje</a:t>
            </a:r>
            <a:r>
              <a:rPr lang="de-AT" dirty="0"/>
              <a:t> </a:t>
            </a:r>
            <a:r>
              <a:rPr lang="de-AT" dirty="0" err="1"/>
              <a:t>nastade</a:t>
            </a:r>
            <a:r>
              <a:rPr lang="de-AT" dirty="0"/>
              <a:t> </a:t>
            </a:r>
            <a:r>
              <a:rPr lang="de-AT" dirty="0" err="1"/>
              <a:t>svijet</a:t>
            </a:r>
            <a:r>
              <a:rPr lang="de-AT" dirty="0"/>
              <a:t>.</a:t>
            </a:r>
            <a:endParaRPr lang="en-US" dirty="0"/>
          </a:p>
          <a:p>
            <a:r>
              <a:rPr lang="de-AT" dirty="0" err="1"/>
              <a:t>Tebi</a:t>
            </a:r>
            <a:r>
              <a:rPr lang="de-AT" dirty="0"/>
              <a:t> se </a:t>
            </a:r>
            <a:r>
              <a:rPr lang="de-AT" dirty="0" err="1"/>
              <a:t>klanjaju</a:t>
            </a:r>
            <a:r>
              <a:rPr lang="de-AT" dirty="0"/>
              <a:t> </a:t>
            </a:r>
            <a:r>
              <a:rPr lang="de-AT" dirty="0" err="1"/>
              <a:t>zemlja</a:t>
            </a:r>
            <a:r>
              <a:rPr lang="de-AT" dirty="0"/>
              <a:t> i </a:t>
            </a:r>
            <a:r>
              <a:rPr lang="de-AT" dirty="0" err="1"/>
              <a:t>nebo</a:t>
            </a:r>
            <a:r>
              <a:rPr lang="de-AT" dirty="0"/>
              <a:t>,</a:t>
            </a:r>
            <a:endParaRPr lang="en-US" dirty="0"/>
          </a:p>
          <a:p>
            <a:r>
              <a:rPr lang="de-AT" dirty="0"/>
              <a:t>mi </a:t>
            </a:r>
            <a:r>
              <a:rPr lang="de-AT" dirty="0" err="1"/>
              <a:t>hvalimo</a:t>
            </a:r>
            <a:r>
              <a:rPr lang="de-AT" dirty="0"/>
              <a:t> </a:t>
            </a:r>
            <a:r>
              <a:rPr lang="de-AT" dirty="0" err="1"/>
              <a:t>te</a:t>
            </a:r>
            <a:r>
              <a:rPr lang="de-AT" dirty="0"/>
              <a:t> </a:t>
            </a:r>
            <a:r>
              <a:rPr lang="de-AT" dirty="0" err="1"/>
              <a:t>zanavijek</a:t>
            </a:r>
            <a:r>
              <a:rPr lang="de-AT" dirty="0"/>
              <a:t>.</a:t>
            </a:r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406257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311700" y="425175"/>
            <a:ext cx="4003446" cy="3987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de-AT" dirty="0" err="1"/>
              <a:t>Dužnost</a:t>
            </a:r>
            <a:r>
              <a:rPr lang="de-AT" dirty="0"/>
              <a:t> </a:t>
            </a:r>
            <a:r>
              <a:rPr lang="de-AT" dirty="0" err="1"/>
              <a:t>smo</a:t>
            </a:r>
            <a:r>
              <a:rPr lang="de-AT" dirty="0"/>
              <a:t> </a:t>
            </a:r>
            <a:r>
              <a:rPr lang="de-AT" dirty="0" err="1"/>
              <a:t>prvu</a:t>
            </a:r>
            <a:r>
              <a:rPr lang="de-AT" dirty="0"/>
              <a:t> </a:t>
            </a:r>
            <a:r>
              <a:rPr lang="de-AT" dirty="0" err="1"/>
              <a:t>ispunili</a:t>
            </a:r>
            <a:r>
              <a:rPr lang="de-AT" dirty="0"/>
              <a:t>,</a:t>
            </a:r>
            <a:endParaRPr lang="en-US" dirty="0"/>
          </a:p>
          <a:p>
            <a:r>
              <a:rPr lang="en-US" dirty="0" err="1"/>
              <a:t>Stvoritelju</a:t>
            </a:r>
            <a:r>
              <a:rPr lang="en-US" dirty="0"/>
              <a:t> </a:t>
            </a:r>
            <a:r>
              <a:rPr lang="en-US" dirty="0" err="1"/>
              <a:t>smo</a:t>
            </a:r>
            <a:r>
              <a:rPr lang="en-US" dirty="0"/>
              <a:t> </a:t>
            </a:r>
            <a:r>
              <a:rPr lang="en-US" dirty="0" err="1"/>
              <a:t>zahvalili</a:t>
            </a:r>
            <a:r>
              <a:rPr lang="en-US" dirty="0"/>
              <a:t>.</a:t>
            </a:r>
          </a:p>
          <a:p>
            <a:r>
              <a:rPr lang="en-US" dirty="0"/>
              <a:t>A sad me </a:t>
            </a:r>
            <a:r>
              <a:rPr lang="en-US" dirty="0" err="1"/>
              <a:t>slijedi</a:t>
            </a:r>
            <a:r>
              <a:rPr lang="en-US" dirty="0"/>
              <a:t>, </a:t>
            </a:r>
            <a:r>
              <a:rPr lang="en-US" dirty="0" err="1"/>
              <a:t>družice</a:t>
            </a:r>
            <a:r>
              <a:rPr lang="en-US" dirty="0"/>
              <a:t> </a:t>
            </a:r>
            <a:r>
              <a:rPr lang="en-US" dirty="0" err="1"/>
              <a:t>života</a:t>
            </a:r>
            <a:r>
              <a:rPr lang="en-US" dirty="0"/>
              <a:t> </a:t>
            </a:r>
            <a:r>
              <a:rPr lang="en-US" dirty="0" err="1"/>
              <a:t>moga</a:t>
            </a:r>
            <a:r>
              <a:rPr lang="en-US" dirty="0"/>
              <a:t>!</a:t>
            </a:r>
          </a:p>
          <a:p>
            <a:r>
              <a:rPr lang="de-AT" dirty="0"/>
              <a:t>Ja </a:t>
            </a:r>
            <a:r>
              <a:rPr lang="de-AT" dirty="0" err="1"/>
              <a:t>povest</a:t>
            </a:r>
            <a:r>
              <a:rPr lang="de-AT" dirty="0"/>
              <a:t> </a:t>
            </a:r>
            <a:r>
              <a:rPr lang="de-AT" dirty="0" err="1"/>
              <a:t>ću</a:t>
            </a:r>
            <a:r>
              <a:rPr lang="de-AT" dirty="0"/>
              <a:t> </a:t>
            </a:r>
            <a:r>
              <a:rPr lang="de-AT" dirty="0" err="1"/>
              <a:t>te</a:t>
            </a:r>
            <a:r>
              <a:rPr lang="de-AT" dirty="0"/>
              <a:t>, a </a:t>
            </a:r>
            <a:r>
              <a:rPr lang="de-AT" dirty="0" err="1"/>
              <a:t>korak</a:t>
            </a:r>
            <a:r>
              <a:rPr lang="de-AT" dirty="0"/>
              <a:t> </a:t>
            </a:r>
            <a:r>
              <a:rPr lang="de-AT" dirty="0" err="1"/>
              <a:t>svaki</a:t>
            </a:r>
            <a:r>
              <a:rPr lang="de-AT" dirty="0"/>
              <a:t>,</a:t>
            </a:r>
            <a:endParaRPr lang="en-US" dirty="0"/>
          </a:p>
          <a:p>
            <a:r>
              <a:rPr lang="de-AT" dirty="0"/>
              <a:t>u </a:t>
            </a:r>
            <a:r>
              <a:rPr lang="de-AT" dirty="0" err="1"/>
              <a:t>grud'ma</a:t>
            </a:r>
            <a:r>
              <a:rPr lang="de-AT" dirty="0"/>
              <a:t> </a:t>
            </a:r>
            <a:r>
              <a:rPr lang="de-AT" dirty="0" err="1"/>
              <a:t>novu</a:t>
            </a:r>
            <a:r>
              <a:rPr lang="de-AT" dirty="0"/>
              <a:t> </a:t>
            </a:r>
            <a:r>
              <a:rPr lang="de-AT" dirty="0" err="1"/>
              <a:t>radost</a:t>
            </a:r>
            <a:r>
              <a:rPr lang="de-AT" dirty="0"/>
              <a:t> </a:t>
            </a:r>
            <a:r>
              <a:rPr lang="de-AT" dirty="0" err="1"/>
              <a:t>budi</a:t>
            </a:r>
            <a:r>
              <a:rPr lang="de-AT" dirty="0"/>
              <a:t>,</a:t>
            </a:r>
            <a:endParaRPr lang="en-US" dirty="0"/>
          </a:p>
          <a:p>
            <a:r>
              <a:rPr lang="de-AT" dirty="0"/>
              <a:t>i </a:t>
            </a:r>
            <a:r>
              <a:rPr lang="de-AT" dirty="0" err="1"/>
              <a:t>čuda</a:t>
            </a:r>
            <a:r>
              <a:rPr lang="de-AT" dirty="0"/>
              <a:t> </a:t>
            </a:r>
            <a:r>
              <a:rPr lang="de-AT" dirty="0" err="1"/>
              <a:t>svud</a:t>
            </a:r>
            <a:r>
              <a:rPr lang="de-AT" dirty="0"/>
              <a:t> </a:t>
            </a:r>
            <a:r>
              <a:rPr lang="de-AT" dirty="0" err="1"/>
              <a:t>pokazuje</a:t>
            </a:r>
            <a:r>
              <a:rPr lang="de-AT" dirty="0" smtClean="0"/>
              <a:t>.</a:t>
            </a:r>
            <a:endParaRPr lang="en-US" dirty="0"/>
          </a:p>
        </p:txBody>
      </p:sp>
      <p:sp>
        <p:nvSpPr>
          <p:cNvPr id="3" name="Shape 67"/>
          <p:cNvSpPr txBox="1">
            <a:spLocks/>
          </p:cNvSpPr>
          <p:nvPr/>
        </p:nvSpPr>
        <p:spPr>
          <a:xfrm>
            <a:off x="4892262" y="425175"/>
            <a:ext cx="4003446" cy="3987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ct val="100000"/>
              <a:buNone/>
              <a:defRPr sz="2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ct val="100000"/>
              <a:buNone/>
              <a:defRPr sz="2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ct val="100000"/>
              <a:buNone/>
              <a:defRPr sz="2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ct val="100000"/>
              <a:buNone/>
              <a:defRPr sz="2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ct val="100000"/>
              <a:buNone/>
              <a:defRPr sz="2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ct val="100000"/>
              <a:buNone/>
              <a:defRPr sz="2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ct val="100000"/>
              <a:buNone/>
              <a:defRPr sz="2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ct val="100000"/>
              <a:buNone/>
              <a:defRPr sz="2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ct val="100000"/>
              <a:buNone/>
              <a:defRPr sz="2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de-AT" dirty="0" err="1" smtClean="0"/>
              <a:t>Spoznati</a:t>
            </a:r>
            <a:r>
              <a:rPr lang="de-AT" dirty="0" smtClean="0"/>
              <a:t> </a:t>
            </a:r>
            <a:r>
              <a:rPr lang="de-AT" dirty="0" err="1" smtClean="0"/>
              <a:t>trebaš</a:t>
            </a:r>
            <a:r>
              <a:rPr lang="de-AT" dirty="0" smtClean="0"/>
              <a:t> </a:t>
            </a:r>
            <a:r>
              <a:rPr lang="de-AT" dirty="0" err="1" smtClean="0"/>
              <a:t>tad</a:t>
            </a:r>
            <a:endParaRPr lang="en-US" dirty="0" smtClean="0"/>
          </a:p>
          <a:p>
            <a:r>
              <a:rPr lang="de-AT" dirty="0" smtClean="0"/>
              <a:t>da </a:t>
            </a:r>
            <a:r>
              <a:rPr lang="de-AT" dirty="0" err="1" smtClean="0"/>
              <a:t>sreću</a:t>
            </a:r>
            <a:r>
              <a:rPr lang="de-AT" dirty="0" smtClean="0"/>
              <a:t> </a:t>
            </a:r>
            <a:r>
              <a:rPr lang="de-AT" dirty="0" err="1" smtClean="0"/>
              <a:t>nepojmljivu</a:t>
            </a:r>
            <a:endParaRPr lang="en-US" dirty="0" smtClean="0"/>
          </a:p>
          <a:p>
            <a:r>
              <a:rPr lang="de-AT" dirty="0" err="1" smtClean="0"/>
              <a:t>namijeni</a:t>
            </a:r>
            <a:r>
              <a:rPr lang="de-AT" dirty="0" smtClean="0"/>
              <a:t> </a:t>
            </a:r>
            <a:r>
              <a:rPr lang="de-AT" dirty="0" err="1" smtClean="0"/>
              <a:t>nama</a:t>
            </a:r>
            <a:r>
              <a:rPr lang="de-AT" dirty="0" smtClean="0"/>
              <a:t> </a:t>
            </a:r>
            <a:r>
              <a:rPr lang="de-AT" dirty="0" err="1" smtClean="0"/>
              <a:t>Gospod</a:t>
            </a:r>
            <a:r>
              <a:rPr lang="de-AT" dirty="0" smtClean="0"/>
              <a:t>.</a:t>
            </a:r>
            <a:endParaRPr lang="en-US" dirty="0" smtClean="0"/>
          </a:p>
          <a:p>
            <a:r>
              <a:rPr lang="de-AT" dirty="0" err="1" smtClean="0"/>
              <a:t>Sveudilj</a:t>
            </a:r>
            <a:r>
              <a:rPr lang="de-AT" dirty="0" smtClean="0"/>
              <a:t> </a:t>
            </a:r>
            <a:r>
              <a:rPr lang="de-AT" dirty="0" err="1" smtClean="0"/>
              <a:t>njega</a:t>
            </a:r>
            <a:r>
              <a:rPr lang="de-AT" dirty="0" smtClean="0"/>
              <a:t> da </a:t>
            </a:r>
            <a:r>
              <a:rPr lang="de-AT" dirty="0" err="1" smtClean="0"/>
              <a:t>hvalimo</a:t>
            </a:r>
            <a:r>
              <a:rPr lang="de-AT" dirty="0" smtClean="0"/>
              <a:t>,</a:t>
            </a:r>
            <a:endParaRPr lang="en-US" dirty="0" smtClean="0"/>
          </a:p>
          <a:p>
            <a:r>
              <a:rPr lang="de-AT" dirty="0" err="1" smtClean="0"/>
              <a:t>srce</a:t>
            </a:r>
            <a:r>
              <a:rPr lang="de-AT" dirty="0" smtClean="0"/>
              <a:t> i um da </a:t>
            </a:r>
            <a:r>
              <a:rPr lang="de-AT" dirty="0" err="1" smtClean="0"/>
              <a:t>mu</a:t>
            </a:r>
            <a:r>
              <a:rPr lang="de-AT" dirty="0" smtClean="0"/>
              <a:t> </a:t>
            </a:r>
            <a:r>
              <a:rPr lang="de-AT" dirty="0" err="1" smtClean="0"/>
              <a:t>predamo</a:t>
            </a:r>
            <a:r>
              <a:rPr lang="de-AT" dirty="0" smtClean="0"/>
              <a:t>,</a:t>
            </a:r>
            <a:endParaRPr lang="en-US" dirty="0" smtClean="0"/>
          </a:p>
          <a:p>
            <a:r>
              <a:rPr lang="de-AT" dirty="0" err="1" smtClean="0"/>
              <a:t>dođi</a:t>
            </a:r>
            <a:r>
              <a:rPr lang="de-AT" dirty="0" smtClean="0"/>
              <a:t> i </a:t>
            </a:r>
            <a:r>
              <a:rPr lang="de-AT" dirty="0" err="1" smtClean="0"/>
              <a:t>slijedi</a:t>
            </a:r>
            <a:r>
              <a:rPr lang="de-AT" dirty="0" smtClean="0"/>
              <a:t> </a:t>
            </a:r>
            <a:r>
              <a:rPr lang="de-AT" dirty="0" err="1" smtClean="0"/>
              <a:t>me</a:t>
            </a:r>
            <a:r>
              <a:rPr lang="de-AT" dirty="0" smtClean="0"/>
              <a:t>, ja </a:t>
            </a:r>
            <a:r>
              <a:rPr lang="de-AT" dirty="0" err="1" smtClean="0"/>
              <a:t>vodim</a:t>
            </a:r>
            <a:r>
              <a:rPr lang="de-AT" dirty="0" smtClean="0"/>
              <a:t> </a:t>
            </a:r>
            <a:r>
              <a:rPr lang="de-AT" dirty="0" err="1" smtClean="0"/>
              <a:t>te</a:t>
            </a:r>
            <a:r>
              <a:rPr lang="de-AT" dirty="0" smtClean="0"/>
              <a:t>.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026047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311700" y="581000"/>
            <a:ext cx="8520600" cy="3987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de-AT" dirty="0"/>
              <a:t>O </a:t>
            </a:r>
            <a:r>
              <a:rPr lang="de-AT" dirty="0" err="1"/>
              <a:t>ti</a:t>
            </a:r>
            <a:r>
              <a:rPr lang="de-AT" dirty="0"/>
              <a:t>, </a:t>
            </a:r>
            <a:r>
              <a:rPr lang="de-AT" dirty="0" err="1"/>
              <a:t>zbog</a:t>
            </a:r>
            <a:r>
              <a:rPr lang="de-AT" dirty="0"/>
              <a:t> </a:t>
            </a:r>
            <a:r>
              <a:rPr lang="de-AT" dirty="0" err="1"/>
              <a:t>koga</a:t>
            </a:r>
            <a:r>
              <a:rPr lang="de-AT" dirty="0"/>
              <a:t> </a:t>
            </a:r>
            <a:r>
              <a:rPr lang="de-AT" dirty="0" err="1"/>
              <a:t>nastadoh</a:t>
            </a:r>
            <a:r>
              <a:rPr lang="de-AT" dirty="0"/>
              <a:t>,</a:t>
            </a:r>
            <a:endParaRPr lang="en-US" dirty="0"/>
          </a:p>
          <a:p>
            <a:r>
              <a:rPr lang="de-AT" dirty="0" err="1"/>
              <a:t>moj</a:t>
            </a:r>
            <a:r>
              <a:rPr lang="de-AT" dirty="0"/>
              <a:t> </a:t>
            </a:r>
            <a:r>
              <a:rPr lang="de-AT" dirty="0" err="1"/>
              <a:t>zaklon</a:t>
            </a:r>
            <a:r>
              <a:rPr lang="de-AT" dirty="0"/>
              <a:t>, </a:t>
            </a:r>
            <a:r>
              <a:rPr lang="de-AT" dirty="0" err="1"/>
              <a:t>moj</a:t>
            </a:r>
            <a:r>
              <a:rPr lang="de-AT" dirty="0"/>
              <a:t> </a:t>
            </a:r>
            <a:r>
              <a:rPr lang="de-AT" dirty="0" err="1"/>
              <a:t>štit</a:t>
            </a:r>
            <a:r>
              <a:rPr lang="de-AT" dirty="0"/>
              <a:t>, </a:t>
            </a:r>
            <a:r>
              <a:rPr lang="de-AT" dirty="0" err="1"/>
              <a:t>moj</a:t>
            </a:r>
            <a:r>
              <a:rPr lang="de-AT" dirty="0"/>
              <a:t> mir!</a:t>
            </a:r>
            <a:endParaRPr lang="en-US" dirty="0"/>
          </a:p>
          <a:p>
            <a:r>
              <a:rPr lang="de-AT" dirty="0" err="1"/>
              <a:t>Zakon</a:t>
            </a:r>
            <a:r>
              <a:rPr lang="de-AT" dirty="0"/>
              <a:t> mi </a:t>
            </a:r>
            <a:r>
              <a:rPr lang="de-AT" dirty="0" err="1"/>
              <a:t>volja</a:t>
            </a:r>
            <a:r>
              <a:rPr lang="de-AT" dirty="0"/>
              <a:t> </a:t>
            </a:r>
            <a:r>
              <a:rPr lang="de-AT" dirty="0" err="1"/>
              <a:t>tvoja</a:t>
            </a:r>
            <a:r>
              <a:rPr lang="de-AT" dirty="0"/>
              <a:t>,</a:t>
            </a:r>
            <a:endParaRPr lang="en-US" dirty="0"/>
          </a:p>
          <a:p>
            <a:r>
              <a:rPr lang="de-AT" dirty="0" err="1"/>
              <a:t>to</a:t>
            </a:r>
            <a:r>
              <a:rPr lang="de-AT" dirty="0"/>
              <a:t> </a:t>
            </a:r>
            <a:r>
              <a:rPr lang="de-AT" dirty="0" err="1"/>
              <a:t>Gospod</a:t>
            </a:r>
            <a:r>
              <a:rPr lang="de-AT" dirty="0"/>
              <a:t> </a:t>
            </a:r>
            <a:r>
              <a:rPr lang="de-AT" dirty="0" err="1"/>
              <a:t>odredi</a:t>
            </a:r>
            <a:r>
              <a:rPr lang="de-AT" dirty="0"/>
              <a:t> </a:t>
            </a:r>
            <a:r>
              <a:rPr lang="de-AT" dirty="0" err="1"/>
              <a:t>tako</a:t>
            </a:r>
            <a:r>
              <a:rPr lang="de-AT" dirty="0"/>
              <a:t>.</a:t>
            </a:r>
            <a:endParaRPr lang="en-US" dirty="0"/>
          </a:p>
          <a:p>
            <a:r>
              <a:rPr lang="de-AT" dirty="0" err="1"/>
              <a:t>Pokornost</a:t>
            </a:r>
            <a:r>
              <a:rPr lang="de-AT" dirty="0"/>
              <a:t> </a:t>
            </a:r>
            <a:r>
              <a:rPr lang="de-AT" dirty="0" err="1"/>
              <a:t>tebi</a:t>
            </a:r>
            <a:r>
              <a:rPr lang="de-AT" dirty="0"/>
              <a:t> </a:t>
            </a:r>
            <a:r>
              <a:rPr lang="de-AT" dirty="0" err="1"/>
              <a:t>sveudilj</a:t>
            </a:r>
            <a:endParaRPr lang="en-US" dirty="0"/>
          </a:p>
          <a:p>
            <a:r>
              <a:rPr lang="de-AT" dirty="0" err="1"/>
              <a:t>radost</a:t>
            </a:r>
            <a:r>
              <a:rPr lang="de-AT" dirty="0"/>
              <a:t> mi, </a:t>
            </a:r>
            <a:r>
              <a:rPr lang="de-AT" dirty="0" err="1"/>
              <a:t>sreću</a:t>
            </a:r>
            <a:r>
              <a:rPr lang="de-AT" dirty="0"/>
              <a:t> </a:t>
            </a:r>
            <a:r>
              <a:rPr lang="de-AT" dirty="0" err="1"/>
              <a:t>donosi</a:t>
            </a:r>
            <a:r>
              <a:rPr lang="de-AT" dirty="0"/>
              <a:t>.</a:t>
            </a:r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354969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311700" y="581000"/>
            <a:ext cx="8520600" cy="3987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de-AT" dirty="0" err="1"/>
              <a:t>Ženo</a:t>
            </a:r>
            <a:r>
              <a:rPr lang="de-AT" dirty="0"/>
              <a:t> </a:t>
            </a:r>
            <a:r>
              <a:rPr lang="de-AT" dirty="0" err="1"/>
              <a:t>mila</a:t>
            </a:r>
            <a:r>
              <a:rPr lang="de-AT" dirty="0"/>
              <a:t>, </a:t>
            </a:r>
            <a:r>
              <a:rPr lang="de-AT" dirty="0" err="1"/>
              <a:t>sveđ</a:t>
            </a:r>
            <a:r>
              <a:rPr lang="de-AT" dirty="0"/>
              <a:t> </a:t>
            </a:r>
            <a:r>
              <a:rPr lang="de-AT" dirty="0" err="1"/>
              <a:t>uz</a:t>
            </a:r>
            <a:r>
              <a:rPr lang="de-AT" dirty="0"/>
              <a:t> </a:t>
            </a:r>
            <a:r>
              <a:rPr lang="de-AT" dirty="0" err="1"/>
              <a:t>tebe</a:t>
            </a:r>
            <a:endParaRPr lang="en-US" dirty="0"/>
          </a:p>
          <a:p>
            <a:r>
              <a:rPr lang="de-AT" dirty="0" err="1"/>
              <a:t>divno</a:t>
            </a:r>
            <a:r>
              <a:rPr lang="de-AT" dirty="0"/>
              <a:t> </a:t>
            </a:r>
            <a:r>
              <a:rPr lang="de-AT" dirty="0" err="1"/>
              <a:t>vrijeme</a:t>
            </a:r>
            <a:r>
              <a:rPr lang="de-AT" dirty="0"/>
              <a:t> </a:t>
            </a:r>
            <a:r>
              <a:rPr lang="de-AT" dirty="0" err="1"/>
              <a:t>prolazi</a:t>
            </a:r>
            <a:r>
              <a:rPr lang="de-AT" dirty="0"/>
              <a:t>.</a:t>
            </a:r>
            <a:endParaRPr lang="en-US" dirty="0"/>
          </a:p>
          <a:p>
            <a:r>
              <a:rPr lang="de-AT" dirty="0" err="1"/>
              <a:t>Svaki</a:t>
            </a:r>
            <a:r>
              <a:rPr lang="de-AT" dirty="0"/>
              <a:t> </a:t>
            </a:r>
            <a:r>
              <a:rPr lang="de-AT" dirty="0" err="1"/>
              <a:t>tren</a:t>
            </a:r>
            <a:r>
              <a:rPr lang="de-AT" dirty="0"/>
              <a:t> je </a:t>
            </a:r>
            <a:r>
              <a:rPr lang="de-AT" dirty="0" err="1"/>
              <a:t>pun</a:t>
            </a:r>
            <a:r>
              <a:rPr lang="de-AT" dirty="0"/>
              <a:t> </a:t>
            </a:r>
            <a:r>
              <a:rPr lang="de-AT" dirty="0" err="1"/>
              <a:t>miline</a:t>
            </a:r>
            <a:r>
              <a:rPr lang="de-AT" dirty="0"/>
              <a:t>,</a:t>
            </a:r>
            <a:endParaRPr lang="en-US" dirty="0"/>
          </a:p>
          <a:p>
            <a:r>
              <a:rPr lang="de-AT" dirty="0" err="1"/>
              <a:t>briga</a:t>
            </a:r>
            <a:r>
              <a:rPr lang="de-AT" dirty="0"/>
              <a:t> je ne </a:t>
            </a:r>
            <a:r>
              <a:rPr lang="de-AT" dirty="0" err="1"/>
              <a:t>remeti</a:t>
            </a:r>
            <a:r>
              <a:rPr lang="de-AT" dirty="0"/>
              <a:t>.</a:t>
            </a:r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86489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311700" y="581000"/>
            <a:ext cx="8520600" cy="3987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de-AT" dirty="0" err="1"/>
              <a:t>Mužu</a:t>
            </a:r>
            <a:r>
              <a:rPr lang="de-AT" dirty="0"/>
              <a:t> </a:t>
            </a:r>
            <a:r>
              <a:rPr lang="de-AT" dirty="0" err="1"/>
              <a:t>mili</a:t>
            </a:r>
            <a:r>
              <a:rPr lang="de-AT" dirty="0"/>
              <a:t>, </a:t>
            </a:r>
            <a:r>
              <a:rPr lang="de-AT" dirty="0" err="1"/>
              <a:t>sveđ</a:t>
            </a:r>
            <a:r>
              <a:rPr lang="de-AT" dirty="0"/>
              <a:t> </a:t>
            </a:r>
            <a:r>
              <a:rPr lang="de-AT" dirty="0" err="1"/>
              <a:t>uz</a:t>
            </a:r>
            <a:r>
              <a:rPr lang="de-AT" dirty="0"/>
              <a:t> </a:t>
            </a:r>
            <a:r>
              <a:rPr lang="de-AT" dirty="0" err="1"/>
              <a:t>tebe</a:t>
            </a:r>
            <a:endParaRPr lang="en-US" dirty="0"/>
          </a:p>
          <a:p>
            <a:r>
              <a:rPr lang="en-US" dirty="0" err="1"/>
              <a:t>vedro</a:t>
            </a:r>
            <a:r>
              <a:rPr lang="en-US" dirty="0"/>
              <a:t> </a:t>
            </a:r>
            <a:r>
              <a:rPr lang="en-US" dirty="0" err="1"/>
              <a:t>srce</a:t>
            </a:r>
            <a:r>
              <a:rPr lang="en-US" dirty="0"/>
              <a:t> </a:t>
            </a:r>
            <a:r>
              <a:rPr lang="en-US" dirty="0" err="1"/>
              <a:t>treperi</a:t>
            </a:r>
            <a:r>
              <a:rPr lang="en-US" dirty="0"/>
              <a:t>.</a:t>
            </a:r>
          </a:p>
          <a:p>
            <a:r>
              <a:rPr lang="en-US" dirty="0" err="1"/>
              <a:t>Tebi</a:t>
            </a:r>
            <a:r>
              <a:rPr lang="en-US" dirty="0"/>
              <a:t> </a:t>
            </a:r>
            <a:r>
              <a:rPr lang="en-US" dirty="0" err="1"/>
              <a:t>pripada</a:t>
            </a:r>
            <a:r>
              <a:rPr lang="en-US" dirty="0"/>
              <a:t> </a:t>
            </a:r>
            <a:r>
              <a:rPr lang="en-US" dirty="0" err="1"/>
              <a:t>moj</a:t>
            </a:r>
            <a:r>
              <a:rPr lang="en-US" dirty="0"/>
              <a:t> </a:t>
            </a:r>
            <a:r>
              <a:rPr lang="en-US" dirty="0" err="1"/>
              <a:t>život</a:t>
            </a:r>
            <a:r>
              <a:rPr lang="en-US" dirty="0"/>
              <a:t>,</a:t>
            </a:r>
          </a:p>
          <a:p>
            <a:r>
              <a:rPr lang="de-AT" dirty="0" err="1"/>
              <a:t>ljubav</a:t>
            </a:r>
            <a:r>
              <a:rPr lang="de-AT" dirty="0"/>
              <a:t> </a:t>
            </a:r>
            <a:r>
              <a:rPr lang="de-AT" dirty="0" err="1"/>
              <a:t>tvoja</a:t>
            </a:r>
            <a:r>
              <a:rPr lang="de-AT" dirty="0"/>
              <a:t> </a:t>
            </a:r>
            <a:r>
              <a:rPr lang="de-AT" dirty="0" err="1"/>
              <a:t>plaća</a:t>
            </a:r>
            <a:r>
              <a:rPr lang="de-AT" dirty="0"/>
              <a:t> mi.</a:t>
            </a:r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721997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311700" y="581000"/>
            <a:ext cx="8520600" cy="3987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 lang="de-AT" dirty="0" smtClean="0"/>
          </a:p>
          <a:p>
            <a:r>
              <a:rPr lang="de-AT" dirty="0" err="1" smtClean="0"/>
              <a:t>Rosnog</a:t>
            </a:r>
            <a:r>
              <a:rPr lang="de-AT" dirty="0" smtClean="0"/>
              <a:t> </a:t>
            </a:r>
            <a:r>
              <a:rPr lang="de-AT" dirty="0"/>
              <a:t>li </a:t>
            </a:r>
            <a:r>
              <a:rPr lang="de-AT" dirty="0" err="1"/>
              <a:t>jutra</a:t>
            </a:r>
            <a:r>
              <a:rPr lang="de-AT" dirty="0"/>
              <a:t>!</a:t>
            </a:r>
            <a:endParaRPr lang="en-US" dirty="0"/>
          </a:p>
          <a:p>
            <a:r>
              <a:rPr lang="en-US" dirty="0"/>
              <a:t>O, </a:t>
            </a:r>
            <a:r>
              <a:rPr lang="en-US" dirty="0" err="1"/>
              <a:t>kako</a:t>
            </a:r>
            <a:r>
              <a:rPr lang="en-US" dirty="0"/>
              <a:t> </a:t>
            </a:r>
            <a:r>
              <a:rPr lang="en-US" dirty="0" err="1"/>
              <a:t>snaži</a:t>
            </a:r>
            <a:r>
              <a:rPr lang="en-US" dirty="0"/>
              <a:t> me!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34866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311700" y="581000"/>
            <a:ext cx="8520600" cy="3987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/>
            <a:endParaRPr lang="en-US" dirty="0"/>
          </a:p>
          <a:p>
            <a:r>
              <a:rPr lang="en-US" dirty="0"/>
              <a:t>A duh je </a:t>
            </a:r>
            <a:r>
              <a:rPr lang="en-US" dirty="0" err="1"/>
              <a:t>Božji</a:t>
            </a:r>
            <a:r>
              <a:rPr lang="en-US" dirty="0"/>
              <a:t> </a:t>
            </a:r>
            <a:r>
              <a:rPr lang="en-US" dirty="0" err="1"/>
              <a:t>lebdio</a:t>
            </a:r>
            <a:r>
              <a:rPr lang="en-US" dirty="0"/>
              <a:t> </a:t>
            </a:r>
            <a:r>
              <a:rPr lang="en-US" dirty="0" err="1"/>
              <a:t>nad</a:t>
            </a:r>
            <a:r>
              <a:rPr lang="en-US" dirty="0"/>
              <a:t> </a:t>
            </a:r>
            <a:r>
              <a:rPr lang="en-US" dirty="0" err="1"/>
              <a:t>površjem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vodom</a:t>
            </a:r>
            <a:r>
              <a:rPr lang="en-US" dirty="0"/>
              <a:t>,</a:t>
            </a:r>
          </a:p>
          <a:p>
            <a:r>
              <a:rPr lang="en-US" dirty="0" err="1"/>
              <a:t>i</a:t>
            </a:r>
            <a:r>
              <a:rPr lang="en-US" dirty="0"/>
              <a:t> Bog </a:t>
            </a:r>
            <a:r>
              <a:rPr lang="en-US" dirty="0" err="1"/>
              <a:t>prozbori</a:t>
            </a:r>
            <a:r>
              <a:rPr lang="en-US" dirty="0"/>
              <a:t>:</a:t>
            </a:r>
          </a:p>
          <a:p>
            <a:r>
              <a:rPr lang="en-US" dirty="0"/>
              <a:t>Nek' </a:t>
            </a:r>
            <a:r>
              <a:rPr lang="en-US" dirty="0" err="1"/>
              <a:t>bude</a:t>
            </a:r>
            <a:r>
              <a:rPr lang="en-US" dirty="0"/>
              <a:t> </a:t>
            </a:r>
            <a:r>
              <a:rPr lang="en-US" dirty="0" err="1"/>
              <a:t>svjetlo</a:t>
            </a:r>
            <a:r>
              <a:rPr lang="en-US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53034098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311700" y="581000"/>
            <a:ext cx="8520600" cy="3987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 lang="en-US" dirty="0" smtClean="0"/>
          </a:p>
          <a:p>
            <a:r>
              <a:rPr lang="en-US" dirty="0" err="1" smtClean="0"/>
              <a:t>Prohladna</a:t>
            </a:r>
            <a:r>
              <a:rPr lang="en-US" dirty="0" smtClean="0"/>
              <a:t> </a:t>
            </a:r>
            <a:r>
              <a:rPr lang="en-US" dirty="0" err="1"/>
              <a:t>večer</a:t>
            </a:r>
            <a:r>
              <a:rPr lang="en-US" dirty="0"/>
              <a:t>!</a:t>
            </a:r>
          </a:p>
          <a:p>
            <a:r>
              <a:rPr lang="en-US" dirty="0" err="1"/>
              <a:t>Kako</a:t>
            </a:r>
            <a:r>
              <a:rPr lang="en-US" dirty="0"/>
              <a:t> </a:t>
            </a:r>
            <a:r>
              <a:rPr lang="en-US" dirty="0" err="1"/>
              <a:t>osvježava</a:t>
            </a:r>
            <a:r>
              <a:rPr lang="en-US" dirty="0"/>
              <a:t>!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74367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311700" y="581000"/>
            <a:ext cx="8520600" cy="3987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 lang="en-US" dirty="0" smtClean="0"/>
          </a:p>
          <a:p>
            <a:r>
              <a:rPr lang="en-US" dirty="0" err="1" smtClean="0"/>
              <a:t>Kako</a:t>
            </a:r>
            <a:r>
              <a:rPr lang="en-US" dirty="0" smtClean="0"/>
              <a:t> </a:t>
            </a:r>
            <a:r>
              <a:rPr lang="en-US" dirty="0"/>
              <a:t>je </a:t>
            </a:r>
            <a:r>
              <a:rPr lang="en-US" dirty="0" err="1"/>
              <a:t>pitak</a:t>
            </a:r>
            <a:endParaRPr lang="en-US" dirty="0"/>
          </a:p>
          <a:p>
            <a:r>
              <a:rPr lang="en-US" dirty="0" err="1"/>
              <a:t>okruglih</a:t>
            </a:r>
            <a:r>
              <a:rPr lang="en-US" dirty="0"/>
              <a:t> </a:t>
            </a:r>
            <a:r>
              <a:rPr lang="en-US" dirty="0" err="1"/>
              <a:t>plodova</a:t>
            </a:r>
            <a:r>
              <a:rPr lang="en-US" dirty="0"/>
              <a:t> </a:t>
            </a:r>
            <a:r>
              <a:rPr lang="en-US" dirty="0" err="1"/>
              <a:t>sok</a:t>
            </a:r>
            <a:r>
              <a:rPr lang="en-US" dirty="0"/>
              <a:t>!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142764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311700" y="581000"/>
            <a:ext cx="8520600" cy="3987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 lang="de-AT" dirty="0" smtClean="0"/>
          </a:p>
          <a:p>
            <a:r>
              <a:rPr lang="de-AT" dirty="0" err="1" smtClean="0"/>
              <a:t>Dražestan</a:t>
            </a:r>
            <a:r>
              <a:rPr lang="de-AT" dirty="0" smtClean="0"/>
              <a:t> </a:t>
            </a:r>
            <a:r>
              <a:rPr lang="de-AT" dirty="0" err="1"/>
              <a:t>baš</a:t>
            </a:r>
            <a:r>
              <a:rPr lang="de-AT" dirty="0"/>
              <a:t> je</a:t>
            </a:r>
            <a:endParaRPr lang="en-US" dirty="0"/>
          </a:p>
          <a:p>
            <a:r>
              <a:rPr lang="de-AT" dirty="0" err="1"/>
              <a:t>cvjetova</a:t>
            </a:r>
            <a:r>
              <a:rPr lang="de-AT" dirty="0"/>
              <a:t> </a:t>
            </a:r>
            <a:r>
              <a:rPr lang="de-AT" dirty="0" err="1"/>
              <a:t>slađan</a:t>
            </a:r>
            <a:r>
              <a:rPr lang="de-AT" dirty="0"/>
              <a:t> </a:t>
            </a:r>
            <a:r>
              <a:rPr lang="de-AT" dirty="0" err="1"/>
              <a:t>vonj</a:t>
            </a:r>
            <a:r>
              <a:rPr lang="de-AT" dirty="0"/>
              <a:t>!</a:t>
            </a:r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683480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311700" y="581000"/>
            <a:ext cx="3993172" cy="3987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de-AT" dirty="0"/>
              <a:t>Ali </a:t>
            </a:r>
            <a:r>
              <a:rPr lang="de-AT" dirty="0" err="1"/>
              <a:t>bez</a:t>
            </a:r>
            <a:r>
              <a:rPr lang="de-AT" dirty="0"/>
              <a:t> </a:t>
            </a:r>
            <a:r>
              <a:rPr lang="de-AT" dirty="0" err="1"/>
              <a:t>tebe</a:t>
            </a:r>
            <a:r>
              <a:rPr lang="de-AT" dirty="0"/>
              <a:t> - </a:t>
            </a:r>
            <a:r>
              <a:rPr lang="de-AT" dirty="0" err="1"/>
              <a:t>što</a:t>
            </a:r>
            <a:r>
              <a:rPr lang="de-AT" dirty="0"/>
              <a:t> </a:t>
            </a:r>
            <a:r>
              <a:rPr lang="de-AT" dirty="0" err="1"/>
              <a:t>će</a:t>
            </a:r>
            <a:r>
              <a:rPr lang="de-AT" dirty="0"/>
              <a:t> mi -</a:t>
            </a:r>
            <a:endParaRPr lang="en-US" dirty="0"/>
          </a:p>
          <a:p>
            <a:r>
              <a:rPr lang="de-AT" dirty="0"/>
              <a:t> </a:t>
            </a:r>
            <a:endParaRPr lang="en-US" dirty="0"/>
          </a:p>
          <a:p>
            <a:r>
              <a:rPr lang="en-US" dirty="0" err="1"/>
              <a:t>Jutarnja</a:t>
            </a:r>
            <a:r>
              <a:rPr lang="en-US" dirty="0"/>
              <a:t> </a:t>
            </a:r>
            <a:r>
              <a:rPr lang="en-US" dirty="0" err="1"/>
              <a:t>rosa</a:t>
            </a:r>
            <a:r>
              <a:rPr lang="en-US" dirty="0"/>
              <a:t>!</a:t>
            </a:r>
          </a:p>
          <a:p>
            <a:r>
              <a:rPr lang="en-US" dirty="0"/>
              <a:t> </a:t>
            </a:r>
          </a:p>
          <a:p>
            <a:r>
              <a:rPr lang="en-US" dirty="0" err="1"/>
              <a:t>Večernji</a:t>
            </a:r>
            <a:r>
              <a:rPr lang="en-US" dirty="0"/>
              <a:t> </a:t>
            </a:r>
            <a:r>
              <a:rPr lang="en-US" dirty="0" err="1"/>
              <a:t>lahor</a:t>
            </a:r>
            <a:r>
              <a:rPr lang="en-US" dirty="0"/>
              <a:t>.</a:t>
            </a:r>
          </a:p>
          <a:p>
            <a:r>
              <a:rPr lang="en-US" dirty="0"/>
              <a:t> </a:t>
            </a:r>
          </a:p>
        </p:txBody>
      </p:sp>
      <p:sp>
        <p:nvSpPr>
          <p:cNvPr id="3" name="Shape 67"/>
          <p:cNvSpPr txBox="1">
            <a:spLocks/>
          </p:cNvSpPr>
          <p:nvPr/>
        </p:nvSpPr>
        <p:spPr>
          <a:xfrm>
            <a:off x="4304872" y="581000"/>
            <a:ext cx="3993172" cy="3987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ct val="100000"/>
              <a:buNone/>
              <a:defRPr sz="2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ct val="100000"/>
              <a:buNone/>
              <a:defRPr sz="2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ct val="100000"/>
              <a:buNone/>
              <a:defRPr sz="2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ct val="100000"/>
              <a:buNone/>
              <a:defRPr sz="2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ct val="100000"/>
              <a:buNone/>
              <a:defRPr sz="2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ct val="100000"/>
              <a:buNone/>
              <a:defRPr sz="2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ct val="100000"/>
              <a:buNone/>
              <a:defRPr sz="2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ct val="100000"/>
              <a:buNone/>
              <a:defRPr sz="2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ct val="100000"/>
              <a:buNone/>
              <a:defRPr sz="2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Plodova</a:t>
            </a:r>
            <a:r>
              <a:rPr lang="en-US" dirty="0" smtClean="0"/>
              <a:t> </a:t>
            </a:r>
            <a:r>
              <a:rPr lang="en-US" dirty="0" err="1"/>
              <a:t>sok</a:t>
            </a:r>
            <a:r>
              <a:rPr lang="en-US" dirty="0"/>
              <a:t>!</a:t>
            </a:r>
          </a:p>
          <a:p>
            <a:r>
              <a:rPr lang="en-US" dirty="0"/>
              <a:t> </a:t>
            </a:r>
          </a:p>
          <a:p>
            <a:r>
              <a:rPr lang="en-US" dirty="0" err="1"/>
              <a:t>Cvjetova</a:t>
            </a:r>
            <a:r>
              <a:rPr lang="en-US" dirty="0"/>
              <a:t> </a:t>
            </a:r>
            <a:r>
              <a:rPr lang="en-US" dirty="0" err="1"/>
              <a:t>vonj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71918519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311700" y="581000"/>
            <a:ext cx="8520600" cy="3987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 lang="en-US" dirty="0" smtClean="0"/>
          </a:p>
          <a:p>
            <a:r>
              <a:rPr lang="en-US" dirty="0" smtClean="0"/>
              <a:t>S </a:t>
            </a:r>
            <a:r>
              <a:rPr lang="en-US" dirty="0" err="1"/>
              <a:t>tobom</a:t>
            </a:r>
            <a:r>
              <a:rPr lang="en-US" dirty="0"/>
              <a:t> je </a:t>
            </a:r>
            <a:r>
              <a:rPr lang="en-US" dirty="0" err="1"/>
              <a:t>svaka</a:t>
            </a:r>
            <a:r>
              <a:rPr lang="en-US" dirty="0"/>
              <a:t> </a:t>
            </a:r>
            <a:r>
              <a:rPr lang="en-US" dirty="0" err="1"/>
              <a:t>radost</a:t>
            </a:r>
            <a:r>
              <a:rPr lang="en-US" dirty="0"/>
              <a:t> </a:t>
            </a:r>
            <a:r>
              <a:rPr lang="en-US" dirty="0" err="1"/>
              <a:t>veća</a:t>
            </a:r>
            <a:r>
              <a:rPr lang="en-US" dirty="0"/>
              <a:t>,</a:t>
            </a:r>
          </a:p>
          <a:p>
            <a:r>
              <a:rPr lang="en-US" dirty="0"/>
              <a:t>s </a:t>
            </a:r>
            <a:r>
              <a:rPr lang="en-US" dirty="0" err="1"/>
              <a:t>tobom</a:t>
            </a:r>
            <a:r>
              <a:rPr lang="en-US" dirty="0"/>
              <a:t> je </a:t>
            </a:r>
            <a:r>
              <a:rPr lang="en-US" dirty="0" err="1"/>
              <a:t>dvostruko</a:t>
            </a:r>
            <a:r>
              <a:rPr lang="en-US" dirty="0"/>
              <a:t> </a:t>
            </a:r>
            <a:r>
              <a:rPr lang="en-US" dirty="0" err="1"/>
              <a:t>uživam</a:t>
            </a:r>
            <a:r>
              <a:rPr lang="en-US" dirty="0"/>
              <a:t>.</a:t>
            </a:r>
          </a:p>
          <a:p>
            <a:r>
              <a:rPr lang="de-AT" dirty="0"/>
              <a:t>S </a:t>
            </a:r>
            <a:r>
              <a:rPr lang="de-AT" dirty="0" err="1"/>
              <a:t>tobom</a:t>
            </a:r>
            <a:r>
              <a:rPr lang="de-AT" dirty="0"/>
              <a:t> mi </a:t>
            </a:r>
            <a:r>
              <a:rPr lang="de-AT" dirty="0" err="1"/>
              <a:t>blaženstvo</a:t>
            </a:r>
            <a:r>
              <a:rPr lang="de-AT" dirty="0"/>
              <a:t> je </a:t>
            </a:r>
            <a:r>
              <a:rPr lang="de-AT" dirty="0" err="1"/>
              <a:t>život</a:t>
            </a:r>
            <a:r>
              <a:rPr lang="de-AT" dirty="0"/>
              <a:t>,</a:t>
            </a:r>
            <a:endParaRPr lang="en-US" dirty="0"/>
          </a:p>
          <a:p>
            <a:r>
              <a:rPr lang="de-AT" dirty="0" err="1"/>
              <a:t>tebi</a:t>
            </a:r>
            <a:r>
              <a:rPr lang="de-AT" dirty="0"/>
              <a:t> </a:t>
            </a:r>
            <a:r>
              <a:rPr lang="de-AT" dirty="0" err="1"/>
              <a:t>nek</a:t>
            </a:r>
            <a:r>
              <a:rPr lang="de-AT" dirty="0"/>
              <a:t> </a:t>
            </a:r>
            <a:r>
              <a:rPr lang="de-AT" dirty="0" err="1"/>
              <a:t>svagda</a:t>
            </a:r>
            <a:r>
              <a:rPr lang="de-AT" dirty="0"/>
              <a:t> je </a:t>
            </a:r>
            <a:r>
              <a:rPr lang="de-AT" dirty="0" err="1"/>
              <a:t>posvećen</a:t>
            </a:r>
            <a:r>
              <a:rPr lang="de-AT" dirty="0"/>
              <a:t>.</a:t>
            </a:r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087697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311700" y="581000"/>
            <a:ext cx="8520600" cy="3987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de-AT" dirty="0" err="1"/>
              <a:t>Sretnog</a:t>
            </a:r>
            <a:r>
              <a:rPr lang="de-AT" dirty="0"/>
              <a:t> li </a:t>
            </a:r>
            <a:r>
              <a:rPr lang="de-AT" dirty="0" err="1"/>
              <a:t>para</a:t>
            </a:r>
            <a:r>
              <a:rPr lang="de-AT" dirty="0"/>
              <a:t>! </a:t>
            </a:r>
            <a:r>
              <a:rPr lang="de-AT" dirty="0" err="1"/>
              <a:t>Svagda</a:t>
            </a:r>
            <a:endParaRPr lang="en-US" dirty="0"/>
          </a:p>
          <a:p>
            <a:r>
              <a:rPr lang="de-AT" dirty="0" err="1"/>
              <a:t>budite</a:t>
            </a:r>
            <a:r>
              <a:rPr lang="de-AT" dirty="0"/>
              <a:t> </a:t>
            </a:r>
            <a:r>
              <a:rPr lang="de-AT" dirty="0" err="1"/>
              <a:t>sretni</a:t>
            </a:r>
            <a:r>
              <a:rPr lang="de-AT" dirty="0"/>
              <a:t>! </a:t>
            </a:r>
            <a:r>
              <a:rPr lang="de-AT" dirty="0" err="1"/>
              <a:t>Neka</a:t>
            </a:r>
            <a:r>
              <a:rPr lang="de-AT" dirty="0"/>
              <a:t> </a:t>
            </a:r>
            <a:r>
              <a:rPr lang="de-AT" dirty="0" err="1"/>
              <a:t>vas</a:t>
            </a:r>
            <a:r>
              <a:rPr lang="de-AT" dirty="0"/>
              <a:t> </a:t>
            </a:r>
            <a:r>
              <a:rPr lang="de-AT" dirty="0" err="1"/>
              <a:t>mahnitost</a:t>
            </a:r>
            <a:endParaRPr lang="en-US" dirty="0"/>
          </a:p>
          <a:p>
            <a:r>
              <a:rPr lang="de-AT" dirty="0"/>
              <a:t>ne </a:t>
            </a:r>
            <a:r>
              <a:rPr lang="de-AT" dirty="0" err="1"/>
              <a:t>zavede</a:t>
            </a:r>
            <a:r>
              <a:rPr lang="de-AT" dirty="0"/>
              <a:t> da </a:t>
            </a:r>
            <a:r>
              <a:rPr lang="de-AT" dirty="0" err="1"/>
              <a:t>želite</a:t>
            </a:r>
            <a:r>
              <a:rPr lang="de-AT" dirty="0"/>
              <a:t> </a:t>
            </a:r>
            <a:r>
              <a:rPr lang="de-AT" dirty="0" err="1"/>
              <a:t>više</a:t>
            </a:r>
            <a:endParaRPr lang="en-US" dirty="0"/>
          </a:p>
          <a:p>
            <a:r>
              <a:rPr lang="de-AT" dirty="0" err="1"/>
              <a:t>nego</a:t>
            </a:r>
            <a:r>
              <a:rPr lang="de-AT" dirty="0"/>
              <a:t> </a:t>
            </a:r>
            <a:r>
              <a:rPr lang="de-AT" dirty="0" err="1"/>
              <a:t>što</a:t>
            </a:r>
            <a:r>
              <a:rPr lang="de-AT" dirty="0"/>
              <a:t> </a:t>
            </a:r>
            <a:r>
              <a:rPr lang="de-AT" dirty="0" err="1"/>
              <a:t>imate</a:t>
            </a:r>
            <a:r>
              <a:rPr lang="de-AT" dirty="0"/>
              <a:t>; da </a:t>
            </a:r>
            <a:r>
              <a:rPr lang="de-AT" dirty="0" err="1"/>
              <a:t>znate</a:t>
            </a:r>
            <a:r>
              <a:rPr lang="de-AT" dirty="0"/>
              <a:t> </a:t>
            </a:r>
            <a:r>
              <a:rPr lang="de-AT" dirty="0" err="1"/>
              <a:t>više</a:t>
            </a:r>
            <a:endParaRPr lang="en-US" dirty="0"/>
          </a:p>
          <a:p>
            <a:r>
              <a:rPr lang="en-US" dirty="0" err="1"/>
              <a:t>nego</a:t>
            </a:r>
            <a:r>
              <a:rPr lang="en-US" dirty="0"/>
              <a:t> </a:t>
            </a:r>
            <a:r>
              <a:rPr lang="en-US" dirty="0" err="1"/>
              <a:t>što</a:t>
            </a:r>
            <a:r>
              <a:rPr lang="en-US" dirty="0"/>
              <a:t> </a:t>
            </a:r>
            <a:r>
              <a:rPr lang="en-US" dirty="0" err="1"/>
              <a:t>trebate</a:t>
            </a:r>
            <a:r>
              <a:rPr lang="en-US" dirty="0"/>
              <a:t>!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658222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311700" y="581000"/>
            <a:ext cx="8520600" cy="3987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en-US" dirty="0" err="1"/>
              <a:t>Iz</a:t>
            </a:r>
            <a:r>
              <a:rPr lang="en-US" dirty="0"/>
              <a:t> </a:t>
            </a:r>
            <a:r>
              <a:rPr lang="en-US" dirty="0" err="1"/>
              <a:t>svih</a:t>
            </a:r>
            <a:r>
              <a:rPr lang="en-US" dirty="0"/>
              <a:t> </a:t>
            </a:r>
            <a:r>
              <a:rPr lang="en-US" dirty="0" err="1"/>
              <a:t>grla</a:t>
            </a:r>
            <a:r>
              <a:rPr lang="en-US" dirty="0"/>
              <a:t> </a:t>
            </a:r>
            <a:r>
              <a:rPr lang="en-US" dirty="0" err="1"/>
              <a:t>Gospodu</a:t>
            </a:r>
            <a:r>
              <a:rPr lang="en-US" dirty="0"/>
              <a:t> </a:t>
            </a:r>
            <a:r>
              <a:rPr lang="en-US" dirty="0" err="1"/>
              <a:t>pojte</a:t>
            </a:r>
            <a:r>
              <a:rPr lang="en-US" dirty="0"/>
              <a:t>!</a:t>
            </a:r>
          </a:p>
          <a:p>
            <a:r>
              <a:rPr lang="de-AT" dirty="0" err="1"/>
              <a:t>Za</a:t>
            </a:r>
            <a:r>
              <a:rPr lang="de-AT" dirty="0"/>
              <a:t> </a:t>
            </a:r>
            <a:r>
              <a:rPr lang="de-AT" dirty="0" err="1"/>
              <a:t>sva</a:t>
            </a:r>
            <a:r>
              <a:rPr lang="de-AT" dirty="0"/>
              <a:t> </a:t>
            </a:r>
            <a:r>
              <a:rPr lang="de-AT" dirty="0" err="1"/>
              <a:t>mu</a:t>
            </a:r>
            <a:r>
              <a:rPr lang="de-AT" dirty="0"/>
              <a:t> </a:t>
            </a:r>
            <a:r>
              <a:rPr lang="de-AT" dirty="0" err="1"/>
              <a:t>djela</a:t>
            </a:r>
            <a:r>
              <a:rPr lang="de-AT" dirty="0"/>
              <a:t> </a:t>
            </a:r>
            <a:r>
              <a:rPr lang="de-AT" dirty="0" err="1"/>
              <a:t>zahvalite</a:t>
            </a:r>
            <a:r>
              <a:rPr lang="de-AT" dirty="0"/>
              <a:t>!</a:t>
            </a:r>
            <a:endParaRPr lang="en-US" dirty="0"/>
          </a:p>
          <a:p>
            <a:r>
              <a:rPr lang="de-AT" dirty="0" err="1"/>
              <a:t>Neka</a:t>
            </a:r>
            <a:r>
              <a:rPr lang="de-AT" dirty="0"/>
              <a:t> na </a:t>
            </a:r>
            <a:r>
              <a:rPr lang="de-AT" dirty="0" err="1"/>
              <a:t>slavu</a:t>
            </a:r>
            <a:r>
              <a:rPr lang="de-AT" dirty="0"/>
              <a:t> </a:t>
            </a:r>
            <a:r>
              <a:rPr lang="de-AT" dirty="0" err="1"/>
              <a:t>njegova</a:t>
            </a:r>
            <a:r>
              <a:rPr lang="de-AT" dirty="0"/>
              <a:t> </a:t>
            </a:r>
            <a:r>
              <a:rPr lang="de-AT" dirty="0" err="1"/>
              <a:t>imena</a:t>
            </a:r>
            <a:endParaRPr lang="en-US" dirty="0"/>
          </a:p>
          <a:p>
            <a:r>
              <a:rPr lang="de-AT" dirty="0" err="1"/>
              <a:t>odjekne</a:t>
            </a:r>
            <a:r>
              <a:rPr lang="de-AT" dirty="0"/>
              <a:t> </a:t>
            </a:r>
            <a:r>
              <a:rPr lang="de-AT" dirty="0" err="1"/>
              <a:t>divna</a:t>
            </a:r>
            <a:r>
              <a:rPr lang="de-AT" dirty="0"/>
              <a:t> </a:t>
            </a:r>
            <a:r>
              <a:rPr lang="de-AT" dirty="0" err="1"/>
              <a:t>pjesma</a:t>
            </a:r>
            <a:r>
              <a:rPr lang="de-AT" dirty="0"/>
              <a:t> </a:t>
            </a:r>
            <a:r>
              <a:rPr lang="de-AT" dirty="0" err="1"/>
              <a:t>hvalbena</a:t>
            </a:r>
            <a:r>
              <a:rPr lang="de-AT" dirty="0"/>
              <a:t>!</a:t>
            </a:r>
            <a:endParaRPr lang="en-US" dirty="0"/>
          </a:p>
          <a:p>
            <a:r>
              <a:rPr lang="de-AT" dirty="0" err="1"/>
              <a:t>Jer</a:t>
            </a:r>
            <a:r>
              <a:rPr lang="de-AT" dirty="0"/>
              <a:t> </a:t>
            </a:r>
            <a:r>
              <a:rPr lang="de-AT" dirty="0" err="1"/>
              <a:t>slava</a:t>
            </a:r>
            <a:r>
              <a:rPr lang="de-AT" dirty="0"/>
              <a:t> </a:t>
            </a:r>
            <a:r>
              <a:rPr lang="de-AT" dirty="0" err="1"/>
              <a:t>Gospodnja</a:t>
            </a:r>
            <a:r>
              <a:rPr lang="de-AT" dirty="0"/>
              <a:t> </a:t>
            </a:r>
            <a:r>
              <a:rPr lang="de-AT" dirty="0" err="1"/>
              <a:t>vječna</a:t>
            </a:r>
            <a:r>
              <a:rPr lang="de-AT" dirty="0"/>
              <a:t> je </a:t>
            </a:r>
            <a:r>
              <a:rPr lang="de-AT" dirty="0" err="1"/>
              <a:t>sveudilj</a:t>
            </a:r>
            <a:r>
              <a:rPr lang="de-AT" dirty="0"/>
              <a:t>!</a:t>
            </a:r>
            <a:endParaRPr lang="en-US" dirty="0"/>
          </a:p>
          <a:p>
            <a:r>
              <a:rPr lang="en-US" dirty="0"/>
              <a:t>Amen! Amen! 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3715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311700" y="581000"/>
            <a:ext cx="8520600" cy="3987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/>
            <a:endParaRPr lang="en-US" dirty="0" smtClean="0"/>
          </a:p>
          <a:p>
            <a:pPr lvl="0"/>
            <a:endParaRPr lang="en-US" dirty="0"/>
          </a:p>
          <a:p>
            <a:r>
              <a:rPr lang="en-US" dirty="0"/>
              <a:t>I </a:t>
            </a:r>
            <a:r>
              <a:rPr lang="en-US" dirty="0" err="1"/>
              <a:t>bijaše</a:t>
            </a:r>
            <a:r>
              <a:rPr lang="en-US" dirty="0"/>
              <a:t> </a:t>
            </a:r>
            <a:r>
              <a:rPr lang="en-US" dirty="0" err="1"/>
              <a:t>svjetlo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878703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311700" y="581000"/>
            <a:ext cx="8520600" cy="3987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/>
            <a:endParaRPr lang="en-US" dirty="0" smtClean="0"/>
          </a:p>
          <a:p>
            <a:pPr lvl="0"/>
            <a:endParaRPr lang="en-US" dirty="0"/>
          </a:p>
          <a:p>
            <a:r>
              <a:rPr lang="en-US" dirty="0"/>
              <a:t>I Bog </a:t>
            </a:r>
            <a:r>
              <a:rPr lang="en-US" dirty="0" err="1"/>
              <a:t>vidje</a:t>
            </a:r>
            <a:r>
              <a:rPr lang="en-US" dirty="0"/>
              <a:t> </a:t>
            </a:r>
            <a:r>
              <a:rPr lang="en-US" dirty="0" err="1"/>
              <a:t>svjetlo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bijaše</a:t>
            </a:r>
            <a:r>
              <a:rPr lang="en-US" dirty="0"/>
              <a:t> dobro;</a:t>
            </a:r>
          </a:p>
          <a:p>
            <a:r>
              <a:rPr lang="en-US" dirty="0" err="1"/>
              <a:t>i</a:t>
            </a:r>
            <a:r>
              <a:rPr lang="en-US" dirty="0"/>
              <a:t> Bog </a:t>
            </a:r>
            <a:r>
              <a:rPr lang="en-US" dirty="0" err="1"/>
              <a:t>razluči</a:t>
            </a:r>
            <a:r>
              <a:rPr lang="en-US" dirty="0"/>
              <a:t> </a:t>
            </a:r>
            <a:r>
              <a:rPr lang="en-US" dirty="0" err="1"/>
              <a:t>svjetlo</a:t>
            </a:r>
            <a:r>
              <a:rPr lang="en-US" dirty="0"/>
              <a:t> od tame.</a:t>
            </a:r>
          </a:p>
        </p:txBody>
      </p:sp>
    </p:spTree>
    <p:extLst>
      <p:ext uri="{BB962C8B-B14F-4D97-AF65-F5344CB8AC3E}">
        <p14:creationId xmlns:p14="http://schemas.microsoft.com/office/powerpoint/2010/main" val="1680222774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-dark-2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1677</Words>
  <Application>Microsoft Office PowerPoint</Application>
  <PresentationFormat>Prikaz na zaslonu (16:9)</PresentationFormat>
  <Paragraphs>405</Paragraphs>
  <Slides>76</Slides>
  <Notes>76</Notes>
  <HiddenSlides>0</HiddenSlides>
  <MMClips>0</MMClips>
  <ScaleCrop>false</ScaleCrop>
  <HeadingPairs>
    <vt:vector size="6" baseType="variant">
      <vt:variant>
        <vt:lpstr>Korišteni fontovi</vt:lpstr>
      </vt:variant>
      <vt:variant>
        <vt:i4>1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76</vt:i4>
      </vt:variant>
    </vt:vector>
  </HeadingPairs>
  <TitlesOfParts>
    <vt:vector size="78" baseType="lpstr">
      <vt:lpstr>Arial</vt:lpstr>
      <vt:lpstr>simple-dark-2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cp:lastModifiedBy>Korisnik</cp:lastModifiedBy>
  <cp:revision>4</cp:revision>
  <dcterms:modified xsi:type="dcterms:W3CDTF">2017-05-05T14:20:04Z</dcterms:modified>
</cp:coreProperties>
</file>