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9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40" r:id="rId84"/>
    <p:sldId id="339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8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viewProps" Target="viewProps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ableStyles" Target="tableStyle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272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79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5558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538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1972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380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87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919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858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7" y="3708400"/>
            <a:ext cx="7765322" cy="24003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+mj-lt"/>
              </a:defRPr>
            </a:lvl1pPr>
            <a:lvl2pPr marL="457189" indent="0" algn="ctr">
              <a:buNone/>
              <a:defRPr b="1">
                <a:latin typeface="+mj-lt"/>
              </a:defRPr>
            </a:lvl2pPr>
            <a:lvl3pPr marL="914377" indent="0" algn="ctr">
              <a:buFont typeface="Arial" panose="020B0604020202020204" pitchFamily="34" charset="0"/>
              <a:buNone/>
              <a:defRPr b="1">
                <a:latin typeface="+mj-lt"/>
              </a:defRPr>
            </a:lvl3pPr>
            <a:lvl4pPr marL="1371566" indent="0" algn="ctr">
              <a:buNone/>
              <a:defRPr b="1">
                <a:latin typeface="+mj-lt"/>
              </a:defRPr>
            </a:lvl4pPr>
            <a:lvl5pPr marL="1828754" indent="0" algn="ctr">
              <a:buNone/>
              <a:defRPr b="1">
                <a:latin typeface="+mj-lt"/>
              </a:defRPr>
            </a:lvl5pPr>
          </a:lstStyle>
          <a:p>
            <a:pPr lvl="0"/>
            <a:r>
              <a:rPr lang="hr-HR" dirty="0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21349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229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974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967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19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2064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52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303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91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E9420-765F-4360-9F0C-0CB94F84E532}" type="datetimeFigureOut">
              <a:rPr lang="hr-HR" smtClean="0"/>
              <a:t>28.9.2016.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E2823-2BBC-47E8-9C6A-5344FA258EC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7724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  <p:sldLayoutId id="2147483720" r:id="rId1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81" t="3643" r="9402" b="13861"/>
          <a:stretch/>
        </p:blipFill>
        <p:spPr>
          <a:xfrm>
            <a:off x="244699" y="772731"/>
            <a:ext cx="8667481" cy="495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4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Isusa Nazarećanina!”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5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 mjestu, gdje je Isus bio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raspet bijaše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vrt i u vrtu nov grob u koji još nitko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 bijaše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položen.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Ondje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dakle zbog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židovske Priprave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jer grob bijaše blizu, polože Isusa.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2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Nek blag vam pokoj, svete kosti,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Ne tugujem za vama više;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Vam’ pokoj, meni dajte mir.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Jest! Vama grob je određen,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No, patnja Vam ne pripada.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nebo dajte meni uć’,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A pakao zatvorite.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7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 Bože, daj da anđeo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zadnji čas nek’ dušu mi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krilo Abrahama dade,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A tijelo preda grobnom snu,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Bez boli, muke, blagi mir,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Do sudnjeg dana pokoj!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34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A tada ti uskrisi me,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moje oči vide Te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Vijek’ u veselju, Božji Sine,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Moj Spase, Prijestol milosti!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 čuj me, dobri Isuse,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tebe hvalim zauvijek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03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400" y="2009105"/>
            <a:ext cx="1996501" cy="312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12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Isus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odvrati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“Rekoh vam da sam ja. Ako dakle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mene tražite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pustite ove da odu.”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52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silna Ljubavi, bez mjere Ljubavi,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 mučeništvo što Te odvede!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Ja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živjeh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radost svijeta i veselje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Ti pak moraš trpjet’!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25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se ispuni riječ koju reče: “Ne izgubih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ni jednoga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od onih koje si mi dao.”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Šimun Petar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isuče mač koji je imao uza se pa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udari slugu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velikog svećenika i odsiječe mu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desno uho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 Sluga se zvao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Malho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1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 reče Petru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“Djeni mač u korice! Čašu koju mi dade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Otac zar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 ne pijem?”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21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Nek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Tvoja volja bude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Na nebu kao i na zemlji tu;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 muci daj nam strpljivost,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 zlu i dobru pokornost,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Vodi, ravnaj svim’ put i krv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 tvoju volju vrše vijek.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Tada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četa, zapovjednik i židovski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sluge uhvatiše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Isusa te ga svezaše.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Odvedoše ga najprije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Ani jer on bijaše tast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Kaife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velikoga svećenika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one godine. </a:t>
            </a:r>
            <a:r>
              <a:rPr lang="hr-HR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Kaifa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pak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ono svjetova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Židove: “Bolje da jedan čovjek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umre za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narod.”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64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(alt)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razriješi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mene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svih veriga grijeha,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Moj je Spas sav svezan;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 me od svih spona grijeha potpuno spasi,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On se ranit dade.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6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Isusom su išli Šimun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Petar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drugi učenik.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8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(sopran)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tobom kročim,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radosnim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stopam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 Tobom ću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vijek,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Živote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moj, luč!,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Podupri mi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hod,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prestani to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K sebi digni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mene,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ja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molim te žarko.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40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Prvi dio</a:t>
            </a:r>
          </a:p>
          <a:p>
            <a:r>
              <a:rPr lang="hr-HR" sz="4000" dirty="0" smtClean="0">
                <a:ea typeface="Tahoma" panose="020B0604030504040204" pitchFamily="34" charset="0"/>
                <a:cs typeface="Tahoma" panose="020B0604030504040204" pitchFamily="34" charset="0"/>
              </a:rPr>
              <a:t>IZDAJA</a:t>
            </a:r>
            <a:endParaRPr lang="hr-HR" sz="4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948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Taj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učenik bijaše poznat s velikim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svećenikom pa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 Isusom uđe u dvorište velikoga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svećenika. Petar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osta vani kod vrata. Tada taj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drugi učenik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znanac velikoga svećenika, iziđe 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reče vratarici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te uvede Petra.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će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sluškinja, vratarica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Petru: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91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SLUŠKINJA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“Da nisi i ti od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učenika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toga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čovjeka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  <a:endParaRPr lang="nn-NO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On odvrati:</a:t>
            </a:r>
          </a:p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PETAR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“Nisam!”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5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stajahu ondje sluge i stražari,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raspirivahu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žeravicu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jer bijaše studeno i grijahu se.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njima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je stajao i Petar i grijao se.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Veliki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svećenik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zapita Isusa o njegovim učenicima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njegovu nauku.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Odgovori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mu Isus: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30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pPr algn="just"/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“Ja sam javno govorio svijetu. Uvijek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sam naučavao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 sinagogi i u Hramu gdje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se skupljaju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svi Židovi. Ništa nisam 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tajnosti govorio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“Zašto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mene pitaš? Pitaj one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koji su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slušali što sam im govorio. Oni eto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znaju što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sam govorio.”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8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te njegove riječi jedan od nazočnih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slugu pljusne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Isusa govoreći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hr-HR" sz="3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SLUGA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“Tako li odgovaraš velikom svećeniku?”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59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mu Isus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“Ako sam krivo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rekao, dokaži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 je krivo!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Ako li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pak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pravo,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zašto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me udaraš?”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7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tko Te, Spase, izrani to,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 teškim pljuskama tebe bolno izbi?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Ti zbilja nisi </a:t>
            </a:r>
            <a:r>
              <a:rPr lang="hr-HR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griješnik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kô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mi i naša djeca,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nepočinstva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ne znaš ti.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94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Da, mnoštvo mojih grijeha,</a:t>
            </a:r>
          </a:p>
          <a:p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Kô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zrnja morskog pijeska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Zadadoše ti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patnju,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što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tebe izudara,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 bolno mnoštvo muka svih.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70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Ana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ga zatim posla svezana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Kaifi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velikom svećeniku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Šimun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Petar stajao je ondje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grijao se.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Rekoše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mu: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3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nisi i ti od njegovih učenika?”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2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Naš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Bog i Gospod!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Tvoja slava cijelim svijetom ori se!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Po svojoj muci daj nam spoznat'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 Ti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ko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pravi Božji Sin,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Baš uvijek: i u poniženju strašnome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Proslavljen postade!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99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On zanijeka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r-HR" sz="3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n-NO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PETAR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“Nisam.”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2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će jedan od slugu velikog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svećenika,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rođak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onoga komu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je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Petar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bio odsjekao uho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hr-HR" sz="3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n-NO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SLUGA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“Nisam li te ja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vidio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vrtu s njime?”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23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nn-NO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Petar opet zanijeka, a pijetao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odmah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zapjeva.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spomenu se Petar riječi koju mu Isus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reče.</a:t>
            </a:r>
            <a:endParaRPr lang="hr-HR" sz="3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iziđe te gorko zaplaka.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(tenor)</a:t>
            </a:r>
          </a:p>
          <a:p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Dušo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moj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p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kud bi htjela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ti,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gdje da se osvježim?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Ja ću ostat’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tu,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I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’ zar želim ja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Brda, gore djet’ na sebe?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Svijet ne daje nade,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u srcu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Leže 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boli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M</a:t>
            </a:r>
            <a:r>
              <a:rPr lang="nn-NO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ojih </a:t>
            </a:r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zlodjela,</a:t>
            </a:r>
          </a:p>
          <a:p>
            <a:r>
              <a:rPr lang="nn-NO" sz="3200" dirty="0">
                <a:ea typeface="Tahoma" panose="020B0604030504040204" pitchFamily="34" charset="0"/>
                <a:cs typeface="Tahoma" panose="020B0604030504040204" pitchFamily="34" charset="0"/>
              </a:rPr>
              <a:t>Sluga Boga svoga izdade.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67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Petar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koj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’ ne razmišlja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Svoga Boga niječe.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Al’ u hipu trijeznome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Gorko stade plakat: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Kriste, gledaj na mene,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Ako se ne kajem;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Počinim li kakvo zlo,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Uzdrmaj mi savjest.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81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Drugi dio</a:t>
            </a:r>
          </a:p>
          <a:p>
            <a:r>
              <a:rPr lang="hr-HR" sz="4000" dirty="0" smtClean="0">
                <a:ea typeface="Tahoma" panose="020B0604030504040204" pitchFamily="34" charset="0"/>
                <a:cs typeface="Tahoma" panose="020B0604030504040204" pitchFamily="34" charset="0"/>
              </a:rPr>
              <a:t>SUĐENJE </a:t>
            </a:r>
            <a:r>
              <a:rPr lang="hr-HR" sz="4000" dirty="0">
                <a:ea typeface="Tahoma" panose="020B0604030504040204" pitchFamily="34" charset="0"/>
                <a:cs typeface="Tahoma" panose="020B0604030504040204" pitchFamily="34" charset="0"/>
              </a:rPr>
              <a:t>I BIČEVANJE</a:t>
            </a:r>
            <a:endParaRPr lang="hr-HR" sz="4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3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koj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’ nas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spasava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grijeha ne počini.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 nas On u noći bi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svezan kao lopov.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Bezbožnicima bi dan,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lažno bi optužen,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Uz smijeh i rug bi popljuvan,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kako kaže Pismo.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47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odvedoše Isusa od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Kaife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dvor upraviteljev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 Bilo je rano jutro. I oni ne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uđoše da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se ne okaljaju, već da mognu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blagovati </a:t>
            </a:r>
            <a:r>
              <a:rPr lang="hr-HR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pashu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Pilat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tada iziđe pred njih i upita: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67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“Kakvu tužbu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iznosite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protiv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ovoga čovjeka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mu: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28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</a:p>
          <a:p>
            <a:r>
              <a:rPr lang="it-IT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it-IT" sz="3200" dirty="0" err="1">
                <a:ea typeface="Tahoma" panose="020B0604030504040204" pitchFamily="34" charset="0"/>
                <a:cs typeface="Tahoma" panose="020B0604030504040204" pitchFamily="34" charset="0"/>
              </a:rPr>
              <a:t>Kad</a:t>
            </a:r>
            <a:r>
              <a:rPr lang="it-IT" sz="3200" dirty="0">
                <a:ea typeface="Tahoma" panose="020B0604030504040204" pitchFamily="34" charset="0"/>
                <a:cs typeface="Tahoma" panose="020B0604030504040204" pitchFamily="34" charset="0"/>
              </a:rPr>
              <a:t> on ne bi </a:t>
            </a:r>
            <a:r>
              <a:rPr lang="it-IT" sz="3200" dirty="0" err="1">
                <a:ea typeface="Tahoma" panose="020B0604030504040204" pitchFamily="34" charset="0"/>
                <a:cs typeface="Tahoma" panose="020B0604030504040204" pitchFamily="34" charset="0"/>
              </a:rPr>
              <a:t>bio</a:t>
            </a:r>
            <a:r>
              <a:rPr lang="it-IT" sz="3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zločinac</a:t>
            </a:r>
            <a:r>
              <a:rPr lang="it-IT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it-IT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 </a:t>
            </a:r>
            <a:r>
              <a:rPr lang="it-IT" sz="3200" dirty="0" err="1">
                <a:ea typeface="Tahoma" panose="020B0604030504040204" pitchFamily="34" charset="0"/>
                <a:cs typeface="Tahoma" panose="020B0604030504040204" pitchFamily="34" charset="0"/>
              </a:rPr>
              <a:t>bismo</a:t>
            </a:r>
            <a:r>
              <a:rPr lang="it-IT" sz="3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ea typeface="Tahoma" panose="020B0604030504040204" pitchFamily="34" charset="0"/>
                <a:cs typeface="Tahoma" panose="020B0604030504040204" pitchFamily="34" charset="0"/>
              </a:rPr>
              <a:t>ga</a:t>
            </a:r>
            <a:r>
              <a:rPr lang="it-IT" sz="3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predali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tebi</a:t>
            </a:r>
            <a:r>
              <a:rPr lang="it-IT" sz="3200" dirty="0"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57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Isus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se zaputi sa svojim učenicima na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drugu stranu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potoka </a:t>
            </a:r>
            <a:r>
              <a:rPr lang="hr-HR" dirty="0" err="1">
                <a:ea typeface="Tahoma" panose="020B0604030504040204" pitchFamily="34" charset="0"/>
                <a:cs typeface="Tahoma" panose="020B0604030504040204" pitchFamily="34" charset="0"/>
              </a:rPr>
              <a:t>Cedrona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. Ondje bijaše vrt u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koji uđe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Isus i njegovi učenici.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poznavaše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to mjesto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i Juda, njegov izdajica, jer se Isus 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tu često </a:t>
            </a:r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sastajao sa svojim učenicima</a:t>
            </a:r>
            <a:r>
              <a:rPr lang="hr-HR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55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Reče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im nato Pilat: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“Uzmite ga vi i sudite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mu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svom zakonu.”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Odgovoriše mu Židovi: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16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“Nama nije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dopušteno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nikoga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pogubiti.”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9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se ispuni riječ Isusova kojom 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označio kakvom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smrću umrijeti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Pilat uđe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opet u dvor, pozove Isusa i upita ga: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2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“Ti li si židovski kralj?”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Isus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odgovori: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“Govoriš li ti to sam od sebe ili ti to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drugi rekoše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 meni?”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6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Pilat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odvrati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“Zar sam ja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Židov? Tvoj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narod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glavari svećenički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predadoše to meni. Što si učinio?”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5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Isus: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Kraljevstvo moje nije od ovoga svijeta. Kad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bi moje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kraljevstvo bilo od ovoga svijeta, moje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bi se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sluge borile da ne budem predan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Židovima. Ali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kraljevstvo moje nije odavde.”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 silni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Kralju,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silni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za sve vijeke,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Pa kako mogu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pravo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dar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tvoj primit’?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Nijedno ljudsko srce shvatit’ ne će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Što Tebi vratit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’.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99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Sa svojim umom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shvatit’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ja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ne mogu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Ta čime tvoju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milost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mogu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ja uzvratit’.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kako mogu tebi tvoju ljubav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Ja pravo vratit’?</a:t>
            </a:r>
          </a:p>
        </p:txBody>
      </p:sp>
    </p:spTree>
    <p:extLst>
      <p:ext uri="{BB962C8B-B14F-4D97-AF65-F5344CB8AC3E}">
        <p14:creationId xmlns:p14="http://schemas.microsoft.com/office/powerpoint/2010/main" val="428050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reče Pilat: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“Ti si dakle kralj?”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Isus odgovori:</a:t>
            </a:r>
          </a:p>
        </p:txBody>
      </p:sp>
    </p:spTree>
    <p:extLst>
      <p:ext uri="{BB962C8B-B14F-4D97-AF65-F5344CB8AC3E}">
        <p14:creationId xmlns:p14="http://schemas.microsoft.com/office/powerpoint/2010/main" val="102226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“Ti kažeš: Ja sam kralj. Ja sam se zato rodio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došao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 svijet da svjedočim za istinu. Tko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je god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od istine, sluša moj glas.”</a:t>
            </a:r>
          </a:p>
        </p:txBody>
      </p:sp>
    </p:spTree>
    <p:extLst>
      <p:ext uri="{BB962C8B-B14F-4D97-AF65-F5344CB8AC3E}">
        <p14:creationId xmlns:p14="http://schemas.microsoft.com/office/powerpoint/2010/main" val="322116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pPr algn="just"/>
            <a:r>
              <a:rPr lang="hr-HR" dirty="0">
                <a:ea typeface="Tahoma" panose="020B0604030504040204" pitchFamily="34" charset="0"/>
                <a:cs typeface="Tahoma" panose="020B0604030504040204" pitchFamily="34" charset="0"/>
              </a:rPr>
              <a:t>Juda onda uze četu i od svećeničkih glavara i farizeja sluge te dođe onamo sa zubljama, svjetiljkama i oružjem. Znajući sve što će s njim biti, istupi Isus naprijed te ih upita: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1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Reče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Pilat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“Što je istina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Rekavši to, opet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iziđe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pred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Židove i reče im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86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“Ja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ne nalazim na njemu nikakve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krivice. 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vas je običaj da vam o Pashi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nekoga pustim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Hoćete li dakle, da vam pustim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kralja židovskoga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Povikaše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nato opet:</a:t>
            </a:r>
          </a:p>
        </p:txBody>
      </p:sp>
    </p:spTree>
    <p:extLst>
      <p:ext uri="{BB962C8B-B14F-4D97-AF65-F5344CB8AC3E}">
        <p14:creationId xmlns:p14="http://schemas.microsoft.com/office/powerpoint/2010/main" val="412052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“Ne toga, nego Barabu!”</a:t>
            </a:r>
          </a:p>
        </p:txBody>
      </p:sp>
    </p:spTree>
    <p:extLst>
      <p:ext uri="{BB962C8B-B14F-4D97-AF65-F5344CB8AC3E}">
        <p14:creationId xmlns:p14="http://schemas.microsoft.com/office/powerpoint/2010/main" val="8160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Baraba bijaše razbojnik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Tada Pilat uze i izbičeva Isusa.</a:t>
            </a:r>
          </a:p>
        </p:txBody>
      </p:sp>
    </p:spTree>
    <p:extLst>
      <p:ext uri="{BB962C8B-B14F-4D97-AF65-F5344CB8AC3E}">
        <p14:creationId xmlns:p14="http://schemas.microsoft.com/office/powerpoint/2010/main" val="114879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ARIOSO (bas)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Razmišljaj, dušo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moja,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srećom, strahom srca,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 veseljem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gorkim,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tjeskobom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srcu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 tvojoj sreći: o Isusovoj boli,</a:t>
            </a:r>
          </a:p>
        </p:txBody>
      </p:sp>
    </p:spTree>
    <p:extLst>
      <p:ext uri="{BB962C8B-B14F-4D97-AF65-F5344CB8AC3E}">
        <p14:creationId xmlns:p14="http://schemas.microsoft.com/office/powerpoint/2010/main" val="23381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ARIOSO (bas)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kako s trnja, što Ga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bode,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Nebesko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cvijeće tebi cvate;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Preslatki možeš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plod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gorčine njeg’ve crpsti,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Stog’ uvijek njega gledaj ti.</a:t>
            </a:r>
          </a:p>
        </p:txBody>
      </p:sp>
    </p:spTree>
    <p:extLst>
      <p:ext uri="{BB962C8B-B14F-4D97-AF65-F5344CB8AC3E}">
        <p14:creationId xmlns:p14="http://schemas.microsoft.com/office/powerpoint/2010/main" val="114651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(tenor)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Pomisli, kako su njegova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Krvlju oblivena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leđa Slična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nebu,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kad se umaknuše valovi potopa,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što kazniše naše grijehe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te je na njem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zasvijetlila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najljepša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duga,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znak Božje milosti.</a:t>
            </a:r>
          </a:p>
        </p:txBody>
      </p:sp>
    </p:spTree>
    <p:extLst>
      <p:ext uri="{BB962C8B-B14F-4D97-AF65-F5344CB8AC3E}">
        <p14:creationId xmlns:p14="http://schemas.microsoft.com/office/powerpoint/2010/main" val="297631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vojnici spletoše vijenac od trnja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staviše mu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ga na glavu;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zaogrnuše ga grimiznim plaštem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prilazili su mu i govorili:</a:t>
            </a:r>
          </a:p>
        </p:txBody>
      </p:sp>
    </p:spTree>
    <p:extLst>
      <p:ext uri="{BB962C8B-B14F-4D97-AF65-F5344CB8AC3E}">
        <p14:creationId xmlns:p14="http://schemas.microsoft.com/office/powerpoint/2010/main" val="263317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pljuskali su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ga.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Pilat ponovno iziđe i reče im: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“Evo vam ga izvodim da znate: Ne nalazim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njemu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nikakve krivice.”</a:t>
            </a:r>
          </a:p>
        </p:txBody>
      </p:sp>
    </p:spTree>
    <p:extLst>
      <p:ext uri="{BB962C8B-B14F-4D97-AF65-F5344CB8AC3E}">
        <p14:creationId xmlns:p14="http://schemas.microsoft.com/office/powerpoint/2010/main" val="221710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Iziđe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tada Isus s trnovim vijencem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 grimiznom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plaštu. A Pilat im kaže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“Evo čovjeka!”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kad ga ugledaše glavari svećenički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sluge, povikaše: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4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“Koga tražite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mu: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73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“Raspni, raspni!”</a:t>
            </a:r>
          </a:p>
        </p:txBody>
      </p:sp>
    </p:spTree>
    <p:extLst>
      <p:ext uri="{BB962C8B-B14F-4D97-AF65-F5344CB8AC3E}">
        <p14:creationId xmlns:p14="http://schemas.microsoft.com/office/powerpoint/2010/main" val="32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Kaže im Pilat: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“Uzmite ga vi i raspnite jer ja ne nalazim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njemu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krivice.”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Odgovoriše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Židovi:</a:t>
            </a:r>
          </a:p>
        </p:txBody>
      </p:sp>
    </p:spTree>
    <p:extLst>
      <p:ext uri="{BB962C8B-B14F-4D97-AF65-F5344CB8AC3E}">
        <p14:creationId xmlns:p14="http://schemas.microsoft.com/office/powerpoint/2010/main" val="289936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“Mi imamo Zakon i po Zakonu on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mora umrijeti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jer se pravio Sinom Božjim.”</a:t>
            </a:r>
          </a:p>
        </p:txBody>
      </p:sp>
    </p:spTree>
    <p:extLst>
      <p:ext uri="{BB962C8B-B14F-4D97-AF65-F5344CB8AC3E}">
        <p14:creationId xmlns:p14="http://schemas.microsoft.com/office/powerpoint/2010/main" val="11527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Kad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je Pilat čuo to riječi, još se više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prestraši pa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ponovno uđe u dvor i kaže Isusu: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“Odakle si ti?”</a:t>
            </a:r>
          </a:p>
        </p:txBody>
      </p:sp>
    </p:spTree>
    <p:extLst>
      <p:ext uri="{BB962C8B-B14F-4D97-AF65-F5344CB8AC3E}">
        <p14:creationId xmlns:p14="http://schemas.microsoft.com/office/powerpoint/2010/main" val="374373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No Isus mu ne dade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odgovora.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Tada mu Pilat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reče: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“Zar meni ne odgovaraš? Ne znaš li da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imam vlast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te pustim i da imam vlast da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te razapnem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30574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Odgovori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Isus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“Ne bi imao nada mnom nikakve vlasti da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ti nije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dano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odozgor.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Zbog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toga ima veći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grijeh onaj</a:t>
            </a:r>
            <a:b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koji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me predao tebi.”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tada ga je Pilat nastojao pustiti.</a:t>
            </a:r>
          </a:p>
        </p:txBody>
      </p:sp>
    </p:spTree>
    <p:extLst>
      <p:ext uri="{BB962C8B-B14F-4D97-AF65-F5344CB8AC3E}">
        <p14:creationId xmlns:p14="http://schemas.microsoft.com/office/powerpoint/2010/main" val="286227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 uzništvu Tvom, Božji Sine,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Sloboda nama sinu,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Tvoj zatvor tron je milost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I carstvo spašenika;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nisi robstvo kuš’o Ti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Naš jaram vječan bio bi.</a:t>
            </a:r>
          </a:p>
        </p:txBody>
      </p:sp>
    </p:spTree>
    <p:extLst>
      <p:ext uri="{BB962C8B-B14F-4D97-AF65-F5344CB8AC3E}">
        <p14:creationId xmlns:p14="http://schemas.microsoft.com/office/powerpoint/2010/main" val="307661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No Židovi vikahu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“Ako ovoga pustiš, nisi prijatelj caru. Tko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se god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pravi kraljem, protivi se caru.”</a:t>
            </a:r>
          </a:p>
        </p:txBody>
      </p:sp>
    </p:spTree>
    <p:extLst>
      <p:ext uri="{BB962C8B-B14F-4D97-AF65-F5344CB8AC3E}">
        <p14:creationId xmlns:p14="http://schemas.microsoft.com/office/powerpoint/2010/main" val="81177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Čuvši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te riječi, Pilat izvede Isusa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posadi na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sudačku stolicu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mjestu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koje se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zove Litostrotos - Pločnik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hebrejski Gabata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– A bijaše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upravo priprava za Pashu, oko šeste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ure -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kaže Židovima:</a:t>
            </a:r>
          </a:p>
        </p:txBody>
      </p:sp>
    </p:spTree>
    <p:extLst>
      <p:ext uri="{BB962C8B-B14F-4D97-AF65-F5344CB8AC3E}">
        <p14:creationId xmlns:p14="http://schemas.microsoft.com/office/powerpoint/2010/main" val="58095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“Evo kralja vašega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!”</a:t>
            </a:r>
          </a:p>
          <a:p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nato povikaše:</a:t>
            </a:r>
          </a:p>
        </p:txBody>
      </p:sp>
    </p:spTree>
    <p:extLst>
      <p:ext uri="{BB962C8B-B14F-4D97-AF65-F5344CB8AC3E}">
        <p14:creationId xmlns:p14="http://schemas.microsoft.com/office/powerpoint/2010/main" val="133212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Isusa Nazarećanina!”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18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“Ukloni! Ukloni! Raspni ga!”</a:t>
            </a:r>
          </a:p>
        </p:txBody>
      </p:sp>
    </p:spTree>
    <p:extLst>
      <p:ext uri="{BB962C8B-B14F-4D97-AF65-F5344CB8AC3E}">
        <p14:creationId xmlns:p14="http://schemas.microsoft.com/office/powerpoint/2010/main" val="13023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Kaže im Pilat: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“Zar kralja vašega da razapnem?”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Odgovoriše glavari svećenički:</a:t>
            </a:r>
          </a:p>
        </p:txBody>
      </p:sp>
    </p:spTree>
    <p:extLst>
      <p:ext uri="{BB962C8B-B14F-4D97-AF65-F5344CB8AC3E}">
        <p14:creationId xmlns:p14="http://schemas.microsoft.com/office/powerpoint/2010/main" val="164160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“Mi nemamo kralja osim cara!”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3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t-B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Tada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im ga preda da se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razapne.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Uzeše dakle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Isusa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noseći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svoj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križ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, iziđe on na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mjesto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zvano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Lubanjsko, hebrejski Golgota.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7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(bas sa zborom)</a:t>
            </a:r>
            <a:endParaRPr lang="pt-B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/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Žurno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, duše uzne,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žurno,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Žurno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ispred pakla,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žurno!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Hajd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’ !</a:t>
            </a:r>
          </a:p>
          <a:p>
            <a:pPr algn="l"/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Pa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kamo?</a:t>
            </a:r>
          </a:p>
          <a:p>
            <a:pPr algn="l"/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Golgotu!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Kril’ma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vjere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poletite,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ajd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’ !</a:t>
            </a:r>
          </a:p>
          <a:p>
            <a:pPr algn="l"/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Kamo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algn="l"/>
            <a:r>
              <a:rPr lang="pt-B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SOLO</a:t>
            </a:r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Goru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Križa.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Sreća </a:t>
            </a:r>
            <a:r>
              <a:rPr lang="pt-BR" sz="3200" dirty="0">
                <a:ea typeface="Tahoma" panose="020B0604030504040204" pitchFamily="34" charset="0"/>
                <a:cs typeface="Tahoma" panose="020B0604030504040204" pitchFamily="34" charset="0"/>
              </a:rPr>
              <a:t>vaša cvijeta tam’.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31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Ondje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ga razapeše, a s njim i drugu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dvojicu, s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jedne i druge strane, a Isusa u sredini.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napisa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Pilat i natpis te ga postavi na križ.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Bilo je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napisano: ”Isus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Nazarečanin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kralj židovski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pl-PL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70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Taj su natpis čitali mnogi Židovi jer mjesto gdje je Isus bio raspet bijaše blizu grada, a bilo je napisano hebrejski, latinski i grčki. Nato glavari svećenički rekoše Pilatu:</a:t>
            </a:r>
          </a:p>
        </p:txBody>
      </p:sp>
    </p:spTree>
    <p:extLst>
      <p:ext uri="{BB962C8B-B14F-4D97-AF65-F5344CB8AC3E}">
        <p14:creationId xmlns:p14="http://schemas.microsoft.com/office/powerpoint/2010/main" val="284184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“Nemoj pisati: ‘Kralj židovski’, nego da je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 rekao:</a:t>
            </a:r>
            <a:b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Kralj sam židovski.’ ”</a:t>
            </a:r>
          </a:p>
        </p:txBody>
      </p:sp>
    </p:spTree>
    <p:extLst>
      <p:ext uri="{BB962C8B-B14F-4D97-AF65-F5344CB8AC3E}">
        <p14:creationId xmlns:p14="http://schemas.microsoft.com/office/powerpoint/2010/main" val="32182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Pilat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odgovori: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PILAT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“Što napisah, napisah!”</a:t>
            </a:r>
          </a:p>
        </p:txBody>
      </p:sp>
    </p:spTree>
    <p:extLst>
      <p:ext uri="{BB962C8B-B14F-4D97-AF65-F5344CB8AC3E}">
        <p14:creationId xmlns:p14="http://schemas.microsoft.com/office/powerpoint/2010/main" val="293057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U dnu mi srca moga,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Tvoj križ i Tvoje ime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Neprestano mi blista,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Stog’ sretan mogu bit’.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Pokaži mi u liku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 utjehu u zlu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 mene kako, Kriste,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Sav iskrvari Ti.</a:t>
            </a:r>
          </a:p>
        </p:txBody>
      </p:sp>
    </p:spTree>
    <p:extLst>
      <p:ext uri="{BB962C8B-B14F-4D97-AF65-F5344CB8AC3E}">
        <p14:creationId xmlns:p14="http://schemas.microsoft.com/office/powerpoint/2010/main" val="416989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Reče im Isus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“Ja sam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77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Vojnici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pak, pošto razapeše Isusa, uzeše njegove haljine i razdijeliše ih na četiri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dijela – svakom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vojniku po dio. A uzeše i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donju haljinu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koja bijaše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nešivena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r-HR" sz="3200" dirty="0" err="1">
                <a:ea typeface="Tahoma" panose="020B0604030504040204" pitchFamily="34" charset="0"/>
                <a:cs typeface="Tahoma" panose="020B0604030504040204" pitchFamily="34" charset="0"/>
              </a:rPr>
              <a:t>otkana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 u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komadu odozgor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dolje. Rekoše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zato među sobom:</a:t>
            </a:r>
          </a:p>
        </p:txBody>
      </p:sp>
    </p:spTree>
    <p:extLst>
      <p:ext uri="{BB962C8B-B14F-4D97-AF65-F5344CB8AC3E}">
        <p14:creationId xmlns:p14="http://schemas.microsoft.com/office/powerpoint/2010/main" val="36781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hr-HR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ZBOR</a:t>
            </a:r>
            <a:endParaRPr lang="hr-HR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“Ne derimo je, nego bacimo za nju kocku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pa komu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dopane.”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60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se ispuni Pismo koje veli: “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Razdijeliše među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se haljine moje, za odjeću moju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baciše kocku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.” I vojnici učiniše tako. 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6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Uz križ su Isusov stajale majka njegova, zatim sestra njegove majke, Marija Kleofina i Marija Magdalena. Kad Isus vidje majku i kraj nje učenika kojega je ljubio, reče majci:</a:t>
            </a:r>
          </a:p>
        </p:txBody>
      </p:sp>
    </p:spTree>
    <p:extLst>
      <p:ext uri="{BB962C8B-B14F-4D97-AF65-F5344CB8AC3E}">
        <p14:creationId xmlns:p14="http://schemas.microsoft.com/office/powerpoint/2010/main" val="25556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“Ženo! Evo ti sina!”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Zatim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reče učeniku: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“Evo ti majke!”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Pobrinuo za sve se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Zadnjeg časa žića,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Majci dade zaštitu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Skrbnika joj davši.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Čini pravo, čovječe,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Ljubi Boga, ljude!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Tako umri bez brige,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Posvema bez tuge!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93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od toga časa uze je učenik k sebi.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Nakon toga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kako je Isus znao da je sve dovršeno,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da bi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ispunilo Pismo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reče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“Žedan sam!”</a:t>
            </a:r>
          </a:p>
        </p:txBody>
      </p:sp>
    </p:spTree>
    <p:extLst>
      <p:ext uri="{BB962C8B-B14F-4D97-AF65-F5344CB8AC3E}">
        <p14:creationId xmlns:p14="http://schemas.microsoft.com/office/powerpoint/2010/main" val="10203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ondje je stajala posuda puna octa.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natakoše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 izopovu trsku spužvu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natopljenu octom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pa je primakoše njegovim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ustima. Čim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Isus uze ocat, reče:</a:t>
            </a:r>
          </a:p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“Dovršeno je!”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3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(alt)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dođe kraj!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Gle utjehe za tužne duše;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t užna noć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 zadnje čase mislit ući.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Gle, knez iz Jude pobjedi,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svrši boj.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Gle, dođe kraj!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prignuvši glavu preda duh.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97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593545"/>
          </a:xfrm>
        </p:spPr>
        <p:txBody>
          <a:bodyPr anchor="ctr">
            <a:noAutofit/>
          </a:bodyPr>
          <a:lstStyle/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pPr algn="just"/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A stajaše s njima i Juda, njegov izdajica.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Kad im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dakle reče: “Ja sam!” oni ustuknuše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popadaše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na zemlju. </a:t>
            </a:r>
            <a:r>
              <a:rPr lang="hr-HR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Ponovno </a:t>
            </a:r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ih tada upita: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ISUS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“Koga tražite?”</a:t>
            </a:r>
          </a:p>
          <a:p>
            <a:r>
              <a:rPr lang="hr-HR" sz="3200" dirty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</a:p>
          <a:p>
            <a:r>
              <a:rPr lang="hr-HR" sz="3200" dirty="0">
                <a:ea typeface="Tahoma" panose="020B0604030504040204" pitchFamily="34" charset="0"/>
                <a:cs typeface="Tahoma" panose="020B0604030504040204" pitchFamily="34" charset="0"/>
              </a:rPr>
              <a:t>Oni odgovore: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7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 (bas)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Moj dragi Spase, daj da pitam,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Ti koji sada na križ pribit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Ti sam govoriš: Svršeno je!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Od smrti jesam 1’ spašen ja?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Po tvojoj muci, smrti mogu I’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Nebesko carstvo steći?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Jel’ čitav svijet otkupljen sad?</a:t>
            </a:r>
            <a:b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Od boli ne možeš nam zborit’,</a:t>
            </a:r>
          </a:p>
          <a:p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Nakloniv glavu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šuteći Govoriš</a:t>
            </a:r>
            <a:r>
              <a:rPr lang="pl-PL" dirty="0">
                <a:ea typeface="Tahoma" panose="020B0604030504040204" pitchFamily="34" charset="0"/>
                <a:cs typeface="Tahoma" panose="020B0604030504040204" pitchFamily="34" charset="0"/>
              </a:rPr>
              <a:t>: DA!</a:t>
            </a:r>
            <a:endParaRPr lang="hr-HR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82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gle, zavjesa se hramska razdrije odozgor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do dolje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na dvoje; Zemlja se potrese, pećine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se raspukoše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Grobovi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otvoriše i tjelesa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mnogih svetih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preminulih uskrsnuše.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825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ARIOSO (tenor)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 mome srcu čitav svijet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Kod patnje Krista isto trpi: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Zaogrnu se sunce tužno,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zastor, stijenje puca, gle!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zemlja drhće, grob s’ otvara,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Jer Stvoritelja vide mrijeti: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A što češ na to sada ti?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0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ARIJA (sopran)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Iz srca potec’te,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Sve bujice suza,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 Višnjega slavu.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Naviještaj svem svijetu,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nebu svem bol: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umrije Tvoj Isus!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Kako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bijaše Priprava, da ne bi tijela ostala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križu subotom, jer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velik je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dan bio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one subote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Židovi zamoliše Pilata da se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raspetima prebiju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golijeni i da se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skinu. Dođoše dakle vojnici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prebiše golijeni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prvomu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drugomu koji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su s Isusom bili raspeti.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2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Kada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dođoše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do Isusa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i vidješe da je već umro, ne prebiše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mu golijeni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nego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mu jedan od vojnika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kopljem probode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bok i odmah poteče krv i voda.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Onaj koji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je vidio svjedoči i istinito 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svjedočanstvo njegovo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9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On zna da govori istinu da 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vi vjerujete jer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se to dogodilo da se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ispuni Pismo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: Nijedna mu se kost ne će slomiti.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drugo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opet Pismo veli: Gledat će onoga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koga su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proboli.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9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KORAL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Pomozi, Kriste, Božji Sine,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Tvojom gorkom mukom,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 Ti uvijek podložni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Klonimo se grijeha;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Tvoju smrt i uzrok njen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Motrimo da s plodom,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Makar bijedni, nemoćni,</a:t>
            </a:r>
          </a:p>
          <a:p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Žrtvu hvale Tebi damo.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4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Nakon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toga Josip iz Arimateje,koji je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- kriomice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u strahu od Židova - bio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učenik Isusov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, zamoli Pilata da smije skinuti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tijelo Isusovo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I dopusti mu Pilat. Josip dakle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ode i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skine Isusovo tijelo.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59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685347" y="515155"/>
            <a:ext cx="7765322" cy="5962918"/>
          </a:xfrm>
        </p:spPr>
        <p:txBody>
          <a:bodyPr anchor="ctr">
            <a:noAutofit/>
          </a:bodyPr>
          <a:lstStyle/>
          <a:p>
            <a:r>
              <a:rPr lang="pl-PL" sz="3200" dirty="0" smtClean="0">
                <a:solidFill>
                  <a:srgbClr val="CB87C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EVANĐELIST</a:t>
            </a:r>
            <a:endParaRPr lang="pl-PL" sz="3200" dirty="0">
              <a:solidFill>
                <a:srgbClr val="CB87C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dođe i Nikodem - koji je ono prije bio došao Isusu noću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– i donese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sa sobom oko sto libara smjese smirne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i aloja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Uzmu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dakle tijelo Isusovo i poviju ga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u povoje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s miomirisima, kako je u Židova </a:t>
            </a:r>
            <a:r>
              <a:rPr lang="pl-PL" sz="3200" dirty="0" smtClean="0">
                <a:ea typeface="Tahoma" panose="020B0604030504040204" pitchFamily="34" charset="0"/>
                <a:cs typeface="Tahoma" panose="020B0604030504040204" pitchFamily="34" charset="0"/>
              </a:rPr>
              <a:t>običaj za </a:t>
            </a:r>
            <a:r>
              <a:rPr lang="pl-PL" sz="3200" dirty="0">
                <a:ea typeface="Tahoma" panose="020B0604030504040204" pitchFamily="34" charset="0"/>
                <a:cs typeface="Tahoma" panose="020B0604030504040204" pitchFamily="34" charset="0"/>
              </a:rPr>
              <a:t>ukop.</a:t>
            </a:r>
            <a:endParaRPr lang="hr-HR" sz="3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4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2780</TotalTime>
  <Words>2633</Words>
  <Application>Microsoft Office PowerPoint</Application>
  <PresentationFormat>Prikaz na zaslonu (4:3)</PresentationFormat>
  <Paragraphs>429</Paragraphs>
  <Slides>104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104</vt:i4>
      </vt:variant>
    </vt:vector>
  </HeadingPairs>
  <TitlesOfParts>
    <vt:vector size="109" baseType="lpstr">
      <vt:lpstr>Arial</vt:lpstr>
      <vt:lpstr>Bookman Old Style</vt:lpstr>
      <vt:lpstr>Rockwell</vt:lpstr>
      <vt:lpstr>Tahoma</vt:lpstr>
      <vt:lpstr>Damask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Luka Hrgarek</dc:creator>
  <cp:lastModifiedBy>Luka Hrgarek</cp:lastModifiedBy>
  <cp:revision>12</cp:revision>
  <dcterms:created xsi:type="dcterms:W3CDTF">2016-09-28T13:47:01Z</dcterms:created>
  <dcterms:modified xsi:type="dcterms:W3CDTF">2016-09-30T12:07:18Z</dcterms:modified>
</cp:coreProperties>
</file>