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30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1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13" r:id="rId25"/>
    <p:sldId id="311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12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2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o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3708400"/>
            <a:ext cx="7765322" cy="24003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+mj-lt"/>
              </a:defRPr>
            </a:lvl1pPr>
            <a:lvl2pPr marL="457189" indent="0" algn="ctr">
              <a:buNone/>
              <a:defRPr b="1">
                <a:latin typeface="+mj-lt"/>
              </a:defRPr>
            </a:lvl2pPr>
            <a:lvl3pPr marL="914377" indent="0" algn="ctr">
              <a:buFont typeface="Arial" panose="020B0604020202020204" pitchFamily="34" charset="0"/>
              <a:buNone/>
              <a:defRPr b="1">
                <a:latin typeface="+mj-lt"/>
              </a:defRPr>
            </a:lvl3pPr>
            <a:lvl4pPr marL="1371566" indent="0" algn="ctr">
              <a:buNone/>
              <a:defRPr b="1">
                <a:latin typeface="+mj-lt"/>
              </a:defRPr>
            </a:lvl4pPr>
            <a:lvl5pPr marL="1828754" indent="0" algn="ctr">
              <a:buNone/>
              <a:defRPr b="1">
                <a:latin typeface="+mj-lt"/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4522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50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347"/>
            <a:ext cx="9144000" cy="34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2446987"/>
            <a:ext cx="7765322" cy="3661714"/>
          </a:xfrm>
        </p:spPr>
        <p:txBody>
          <a:bodyPr>
            <a:noAutofit/>
          </a:bodyPr>
          <a:lstStyle/>
          <a:p>
            <a:r>
              <a:rPr lang="hr-HR" dirty="0"/>
              <a:t>Na visoku se uspni </a:t>
            </a:r>
            <a:r>
              <a:rPr lang="hr-HR" dirty="0" smtClean="0"/>
              <a:t>goru,</a:t>
            </a:r>
            <a:br>
              <a:rPr lang="hr-HR" dirty="0" smtClean="0"/>
            </a:br>
            <a:r>
              <a:rPr lang="hr-HR" dirty="0" smtClean="0"/>
              <a:t>glasniče </a:t>
            </a:r>
            <a:r>
              <a:rPr lang="hr-HR" dirty="0"/>
              <a:t>radosne vijesti, </a:t>
            </a:r>
            <a:r>
              <a:rPr lang="hr-HR" dirty="0" smtClean="0"/>
              <a:t>Sione!</a:t>
            </a:r>
            <a:br>
              <a:rPr lang="hr-HR" dirty="0" smtClean="0"/>
            </a:br>
            <a:r>
              <a:rPr lang="hr-HR" dirty="0" smtClean="0"/>
              <a:t>Podigni </a:t>
            </a:r>
            <a:r>
              <a:rPr lang="hr-HR" dirty="0"/>
              <a:t>snažno svoj </a:t>
            </a:r>
            <a:r>
              <a:rPr lang="hr-HR" dirty="0" smtClean="0"/>
              <a:t>glas,</a:t>
            </a:r>
            <a:br>
              <a:rPr lang="hr-HR" dirty="0" smtClean="0"/>
            </a:br>
            <a:r>
              <a:rPr lang="hr-HR" dirty="0" smtClean="0"/>
              <a:t>glasniče </a:t>
            </a:r>
            <a:r>
              <a:rPr lang="hr-HR" dirty="0"/>
              <a:t>radosne vijesti, </a:t>
            </a:r>
            <a:r>
              <a:rPr lang="hr-HR" dirty="0" smtClean="0"/>
              <a:t>Jeruzaleme!</a:t>
            </a:r>
            <a:br>
              <a:rPr lang="hr-HR" dirty="0" smtClean="0"/>
            </a:br>
            <a:r>
              <a:rPr lang="hr-HR" dirty="0" smtClean="0"/>
              <a:t>Podigni </a:t>
            </a:r>
            <a:r>
              <a:rPr lang="hr-HR" dirty="0"/>
              <a:t>ga, ne boj </a:t>
            </a:r>
            <a:r>
              <a:rPr lang="hr-HR" dirty="0" smtClean="0"/>
              <a:t>se,</a:t>
            </a:r>
            <a:br>
              <a:rPr lang="hr-HR" dirty="0" smtClean="0"/>
            </a:br>
            <a:r>
              <a:rPr lang="hr-HR" dirty="0" smtClean="0"/>
              <a:t>reci </a:t>
            </a:r>
            <a:r>
              <a:rPr lang="hr-HR" dirty="0"/>
              <a:t>judejskim gradovima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dirty="0"/>
              <a:t>»Evo Boga vašega</a:t>
            </a:r>
            <a:r>
              <a:rPr lang="hr-HR" dirty="0" smtClean="0"/>
              <a:t>!«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57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3374265"/>
            <a:ext cx="7765322" cy="2734435"/>
          </a:xfrm>
        </p:spPr>
        <p:txBody>
          <a:bodyPr>
            <a:noAutofit/>
          </a:bodyPr>
          <a:lstStyle/>
          <a:p>
            <a:r>
              <a:rPr lang="hr-HR" dirty="0"/>
              <a:t>A zemlju, evo, tmina pokriva, i mrklina narode! A tebe obasjava </a:t>
            </a:r>
            <a:r>
              <a:rPr lang="hr-HR" dirty="0" smtClean="0"/>
              <a:t>Gospodin,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Slava se njegova javlja nad tobom. </a:t>
            </a:r>
          </a:p>
          <a:p>
            <a:r>
              <a:rPr lang="hr-HR" dirty="0"/>
              <a:t>K tvojoj svjetlosti koračaju </a:t>
            </a:r>
            <a:r>
              <a:rPr lang="hr-HR" dirty="0" smtClean="0"/>
              <a:t>narodi,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kraljevi k istoku tvoga sjaja.</a:t>
            </a:r>
          </a:p>
        </p:txBody>
      </p:sp>
    </p:spTree>
    <p:extLst>
      <p:ext uri="{BB962C8B-B14F-4D97-AF65-F5344CB8AC3E}">
        <p14:creationId xmlns:p14="http://schemas.microsoft.com/office/powerpoint/2010/main" val="10990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Narod koji je u tmini </a:t>
            </a:r>
            <a:r>
              <a:rPr lang="hr-HR" dirty="0" smtClean="0"/>
              <a:t>hodio</a:t>
            </a:r>
            <a:br>
              <a:rPr lang="hr-HR" dirty="0" smtClean="0"/>
            </a:br>
            <a:r>
              <a:rPr lang="hr-HR" dirty="0" smtClean="0"/>
              <a:t>svjetlost </a:t>
            </a:r>
            <a:r>
              <a:rPr lang="hr-HR" dirty="0"/>
              <a:t>vidje veliku; </a:t>
            </a:r>
          </a:p>
          <a:p>
            <a:r>
              <a:rPr lang="hr-HR" dirty="0"/>
              <a:t>one što mrklu zemlju obitavahu svjetlost jarka obasja.</a:t>
            </a:r>
          </a:p>
        </p:txBody>
      </p:sp>
    </p:spTree>
    <p:extLst>
      <p:ext uri="{BB962C8B-B14F-4D97-AF65-F5344CB8AC3E}">
        <p14:creationId xmlns:p14="http://schemas.microsoft.com/office/powerpoint/2010/main" val="17731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Jer, dijete nam se rodilo, sina dobismo; na plećima mu je vlast. Ime mu je: Savjetnik divni, Bog silni, Otac vječni, Knez mironosni.</a:t>
            </a:r>
          </a:p>
        </p:txBody>
      </p:sp>
    </p:spTree>
    <p:extLst>
      <p:ext uri="{BB962C8B-B14F-4D97-AF65-F5344CB8AC3E}">
        <p14:creationId xmlns:p14="http://schemas.microsoft.com/office/powerpoint/2010/main" val="3085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0" i="1" dirty="0" err="1" smtClean="0"/>
              <a:t>Pifa</a:t>
            </a:r>
            <a:r>
              <a:rPr lang="hr-HR" b="0" i="1" dirty="0"/>
              <a:t/>
            </a:r>
            <a:br>
              <a:rPr lang="hr-HR" b="0" i="1" dirty="0"/>
            </a:br>
            <a:r>
              <a:rPr lang="hr-HR" b="0" i="1" dirty="0" smtClean="0"/>
              <a:t>(„</a:t>
            </a:r>
            <a:r>
              <a:rPr lang="hr-HR" b="0" i="1" dirty="0"/>
              <a:t>Pastoralna simfonija“: instrumental)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01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 u tom kraju bijahu </a:t>
            </a:r>
            <a:r>
              <a:rPr lang="hr-HR" dirty="0" smtClean="0"/>
              <a:t>pastiri:</a:t>
            </a:r>
            <a:br>
              <a:rPr lang="hr-HR" dirty="0" smtClean="0"/>
            </a:br>
            <a:r>
              <a:rPr lang="hr-HR" dirty="0" smtClean="0"/>
              <a:t>pod </a:t>
            </a:r>
            <a:r>
              <a:rPr lang="hr-HR" dirty="0"/>
              <a:t>vedrim su nebom </a:t>
            </a:r>
            <a:r>
              <a:rPr lang="hr-HR" dirty="0" smtClean="0"/>
              <a:t>čuvali</a:t>
            </a:r>
            <a:br>
              <a:rPr lang="hr-HR" dirty="0" smtClean="0"/>
            </a:br>
            <a:r>
              <a:rPr lang="hr-HR" dirty="0" smtClean="0"/>
              <a:t>noćnu </a:t>
            </a:r>
            <a:r>
              <a:rPr lang="hr-HR" dirty="0"/>
              <a:t>stražu kod svojih stada.</a:t>
            </a:r>
          </a:p>
        </p:txBody>
      </p:sp>
    </p:spTree>
    <p:extLst>
      <p:ext uri="{BB962C8B-B14F-4D97-AF65-F5344CB8AC3E}">
        <p14:creationId xmlns:p14="http://schemas.microsoft.com/office/powerpoint/2010/main" val="33823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Anđeo im Gospodnji </a:t>
            </a:r>
            <a:r>
              <a:rPr lang="hr-HR" dirty="0" smtClean="0"/>
              <a:t>pristupi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slava ih Gospodnja </a:t>
            </a:r>
            <a:r>
              <a:rPr lang="hr-HR" dirty="0" smtClean="0"/>
              <a:t>obasja!</a:t>
            </a:r>
            <a:br>
              <a:rPr lang="hr-HR" dirty="0" smtClean="0"/>
            </a:br>
            <a:r>
              <a:rPr lang="hr-HR" dirty="0" smtClean="0"/>
              <a:t>Silno </a:t>
            </a:r>
            <a:r>
              <a:rPr lang="hr-HR" dirty="0"/>
              <a:t>se prestrašiše.</a:t>
            </a:r>
          </a:p>
        </p:txBody>
      </p:sp>
    </p:spTree>
    <p:extLst>
      <p:ext uri="{BB962C8B-B14F-4D97-AF65-F5344CB8AC3E}">
        <p14:creationId xmlns:p14="http://schemas.microsoft.com/office/powerpoint/2010/main" val="31066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3554569"/>
            <a:ext cx="7765322" cy="2554131"/>
          </a:xfrm>
        </p:spPr>
        <p:txBody>
          <a:bodyPr>
            <a:noAutofit/>
          </a:bodyPr>
          <a:lstStyle/>
          <a:p>
            <a:r>
              <a:rPr lang="hr-HR" dirty="0"/>
              <a:t>No anđeo im reče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dirty="0"/>
              <a:t>»Ne bojte se! Evo javljam vam </a:t>
            </a:r>
            <a:r>
              <a:rPr lang="hr-HR" dirty="0" err="1"/>
              <a:t>blagovijest</a:t>
            </a:r>
            <a:r>
              <a:rPr lang="hr-HR" dirty="0"/>
              <a:t>, veliku radost za sav narod</a:t>
            </a:r>
            <a:r>
              <a:rPr lang="hr-HR" dirty="0" smtClean="0"/>
              <a:t>!</a:t>
            </a:r>
            <a:br>
              <a:rPr lang="hr-HR" dirty="0" smtClean="0"/>
            </a:br>
            <a:r>
              <a:rPr lang="hr-HR" dirty="0"/>
              <a:t>Danas vam se u gradu Davidovu rodio Spasitelj – Krist, Gospodin. «</a:t>
            </a:r>
          </a:p>
        </p:txBody>
      </p:sp>
    </p:spTree>
    <p:extLst>
      <p:ext uri="{BB962C8B-B14F-4D97-AF65-F5344CB8AC3E}">
        <p14:creationId xmlns:p14="http://schemas.microsoft.com/office/powerpoint/2010/main" val="40584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 odjednom se anđelu pridruži silna nebeska vojska hvaleći Boga i govoreći:</a:t>
            </a:r>
          </a:p>
        </p:txBody>
      </p:sp>
    </p:spTree>
    <p:extLst>
      <p:ext uri="{BB962C8B-B14F-4D97-AF65-F5344CB8AC3E}">
        <p14:creationId xmlns:p14="http://schemas.microsoft.com/office/powerpoint/2010/main" val="3477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»Slava na visinama </a:t>
            </a:r>
            <a:r>
              <a:rPr lang="pt-BR" dirty="0" smtClean="0"/>
              <a:t>Bogu,</a:t>
            </a:r>
            <a:r>
              <a:rPr lang="hr-HR" dirty="0" smtClean="0"/>
              <a:t> </a:t>
            </a:r>
            <a:r>
              <a:rPr lang="pt-BR" dirty="0" smtClean="0"/>
              <a:t>a na zemlji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pt-BR" dirty="0" smtClean="0"/>
              <a:t>mir </a:t>
            </a:r>
            <a:r>
              <a:rPr lang="pt-BR" dirty="0"/>
              <a:t>ljudima, miljenicima njegovim</a:t>
            </a:r>
            <a:r>
              <a:rPr lang="pt-BR" dirty="0" smtClean="0"/>
              <a:t>!«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36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0" dirty="0" smtClean="0"/>
              <a:t>Simfonija</a:t>
            </a:r>
            <a:br>
              <a:rPr lang="hr-HR" b="0" dirty="0" smtClean="0"/>
            </a:br>
            <a:r>
              <a:rPr lang="hr-HR" b="0" i="1" dirty="0" smtClean="0"/>
              <a:t>(instrumental</a:t>
            </a:r>
            <a:r>
              <a:rPr lang="hr-HR" b="0" i="1" dirty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93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6" y="3708400"/>
            <a:ext cx="7982135" cy="2400300"/>
          </a:xfrm>
        </p:spPr>
        <p:txBody>
          <a:bodyPr>
            <a:noAutofit/>
          </a:bodyPr>
          <a:lstStyle/>
          <a:p>
            <a:r>
              <a:rPr lang="hr-HR" dirty="0"/>
              <a:t>Klikni iz sveg grla, Kćeri </a:t>
            </a:r>
            <a:r>
              <a:rPr lang="hr-HR" dirty="0" smtClean="0"/>
              <a:t>sionska!</a:t>
            </a:r>
            <a:br>
              <a:rPr lang="hr-HR" dirty="0" smtClean="0"/>
            </a:br>
            <a:r>
              <a:rPr lang="hr-HR" dirty="0" smtClean="0"/>
              <a:t>Viči </a:t>
            </a:r>
            <a:r>
              <a:rPr lang="hr-HR" dirty="0"/>
              <a:t>od radosti, Kćeri jeruzalemska</a:t>
            </a:r>
            <a:r>
              <a:rPr lang="hr-HR" dirty="0" smtClean="0"/>
              <a:t>!</a:t>
            </a:r>
            <a:br>
              <a:rPr lang="hr-HR" dirty="0" smtClean="0"/>
            </a:br>
            <a:r>
              <a:rPr lang="hr-HR" dirty="0"/>
              <a:t>Tvoj kralj se evo tebi vraća: pravičan </a:t>
            </a:r>
            <a:r>
              <a:rPr lang="hr-HR" dirty="0" smtClean="0"/>
              <a:t>je…</a:t>
            </a:r>
            <a:br>
              <a:rPr lang="hr-HR" dirty="0" smtClean="0"/>
            </a:br>
            <a:r>
              <a:rPr lang="hr-HR" dirty="0" smtClean="0"/>
              <a:t>On </a:t>
            </a:r>
            <a:r>
              <a:rPr lang="hr-HR" dirty="0"/>
              <a:t>će </a:t>
            </a:r>
            <a:r>
              <a:rPr lang="hr-HR" dirty="0" err="1"/>
              <a:t>navjestit</a:t>
            </a:r>
            <a:r>
              <a:rPr lang="hr-HR" dirty="0"/>
              <a:t>’ mir narodima…</a:t>
            </a:r>
          </a:p>
        </p:txBody>
      </p:sp>
    </p:spTree>
    <p:extLst>
      <p:ext uri="{BB962C8B-B14F-4D97-AF65-F5344CB8AC3E}">
        <p14:creationId xmlns:p14="http://schemas.microsoft.com/office/powerpoint/2010/main" val="34043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Sljepačke će oči progledati, uši će se gluhih otvoriti</a:t>
            </a:r>
            <a:r>
              <a:rPr lang="hr-HR" dirty="0" smtClean="0"/>
              <a:t>, </a:t>
            </a:r>
            <a:r>
              <a:rPr lang="hr-HR" dirty="0"/>
              <a:t>tad će hromi skakati </a:t>
            </a:r>
            <a:r>
              <a:rPr lang="hr-HR" dirty="0" err="1"/>
              <a:t>ko</a:t>
            </a:r>
            <a:r>
              <a:rPr lang="hr-HR" dirty="0"/>
              <a:t> jelen, </a:t>
            </a:r>
            <a:r>
              <a:rPr lang="hr-HR" dirty="0" err="1"/>
              <a:t>njemakov</a:t>
            </a:r>
            <a:r>
              <a:rPr lang="hr-HR" dirty="0"/>
              <a:t> će jezik klicati.</a:t>
            </a:r>
          </a:p>
        </p:txBody>
      </p:sp>
    </p:spTree>
    <p:extLst>
      <p:ext uri="{BB962C8B-B14F-4D97-AF65-F5344CB8AC3E}">
        <p14:creationId xmlns:p14="http://schemas.microsoft.com/office/powerpoint/2010/main" val="18625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824248"/>
            <a:ext cx="7765322" cy="5284452"/>
          </a:xfrm>
        </p:spPr>
        <p:txBody>
          <a:bodyPr>
            <a:noAutofit/>
          </a:bodyPr>
          <a:lstStyle/>
          <a:p>
            <a:r>
              <a:rPr lang="hr-HR" dirty="0"/>
              <a:t>Kao pastir će pasti stado svoje, u ruke uzimati </a:t>
            </a:r>
            <a:r>
              <a:rPr lang="hr-HR" dirty="0" smtClean="0"/>
              <a:t>jaganjce,</a:t>
            </a:r>
            <a:br>
              <a:rPr lang="hr-HR" dirty="0" smtClean="0"/>
            </a:br>
            <a:r>
              <a:rPr lang="hr-HR" dirty="0" smtClean="0"/>
              <a:t>nositi </a:t>
            </a:r>
            <a:r>
              <a:rPr lang="hr-HR" dirty="0"/>
              <a:t>ih u svome </a:t>
            </a:r>
            <a:r>
              <a:rPr lang="hr-HR" dirty="0" smtClean="0"/>
              <a:t>naručju,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brižljivo njegovati dojilice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/>
              <a:t>Dođite k Njemu svi koji ste </a:t>
            </a:r>
            <a:r>
              <a:rPr lang="hr-HR" dirty="0" smtClean="0"/>
              <a:t>izmoreni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opterećeni i On će vas odmoriti.</a:t>
            </a:r>
          </a:p>
          <a:p>
            <a:r>
              <a:rPr lang="hr-HR" dirty="0"/>
              <a:t>Uzmite jaram Njegov na </a:t>
            </a:r>
            <a:r>
              <a:rPr lang="hr-HR" dirty="0" smtClean="0"/>
              <a:t>sebe,</a:t>
            </a:r>
            <a:br>
              <a:rPr lang="hr-HR" dirty="0" smtClean="0"/>
            </a:br>
            <a:r>
              <a:rPr lang="hr-HR" dirty="0" smtClean="0"/>
              <a:t>učite </a:t>
            </a:r>
            <a:r>
              <a:rPr lang="hr-HR" dirty="0"/>
              <a:t>se od </a:t>
            </a:r>
            <a:r>
              <a:rPr lang="hr-HR" dirty="0" smtClean="0"/>
              <a:t>Njega</a:t>
            </a:r>
            <a:br>
              <a:rPr lang="hr-HR" dirty="0" smtClean="0"/>
            </a:br>
            <a:r>
              <a:rPr lang="hr-HR" dirty="0" smtClean="0"/>
              <a:t>jer </a:t>
            </a:r>
            <a:r>
              <a:rPr lang="hr-HR" dirty="0"/>
              <a:t>je krotka i ponizna </a:t>
            </a:r>
            <a:r>
              <a:rPr lang="hr-HR" dirty="0" smtClean="0"/>
              <a:t>srca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naći ćete spokoj dušama svojim.</a:t>
            </a:r>
          </a:p>
        </p:txBody>
      </p:sp>
    </p:spTree>
    <p:extLst>
      <p:ext uri="{BB962C8B-B14F-4D97-AF65-F5344CB8AC3E}">
        <p14:creationId xmlns:p14="http://schemas.microsoft.com/office/powerpoint/2010/main" val="34525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Jaram je Njegov sladak</a:t>
            </a:r>
            <a:br>
              <a:rPr lang="hr-HR" dirty="0" smtClean="0"/>
            </a:br>
            <a:r>
              <a:rPr lang="hr-HR" dirty="0" smtClean="0"/>
              <a:t>i breme Njegovo lako.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44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7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Evo Jaganjca </a:t>
            </a:r>
            <a:r>
              <a:rPr lang="hr-HR" dirty="0" smtClean="0"/>
              <a:t>Božjega</a:t>
            </a:r>
            <a:br>
              <a:rPr lang="hr-HR" dirty="0" smtClean="0"/>
            </a:br>
            <a:r>
              <a:rPr lang="hr-HR" dirty="0" smtClean="0"/>
              <a:t>koji </a:t>
            </a:r>
            <a:r>
              <a:rPr lang="hr-HR" dirty="0"/>
              <a:t>odnosi grijeh svijeta!</a:t>
            </a:r>
          </a:p>
        </p:txBody>
      </p:sp>
    </p:spTree>
    <p:extLst>
      <p:ext uri="{BB962C8B-B14F-4D97-AF65-F5344CB8AC3E}">
        <p14:creationId xmlns:p14="http://schemas.microsoft.com/office/powerpoint/2010/main" val="16029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334851" y="3245476"/>
            <a:ext cx="8345509" cy="3004892"/>
          </a:xfrm>
        </p:spPr>
        <p:txBody>
          <a:bodyPr>
            <a:noAutofit/>
          </a:bodyPr>
          <a:lstStyle/>
          <a:p>
            <a:r>
              <a:rPr lang="hr-HR" dirty="0"/>
              <a:t>Prezren bješe, odbačen od </a:t>
            </a:r>
            <a:r>
              <a:rPr lang="hr-HR" dirty="0" smtClean="0"/>
              <a:t>ljudi,</a:t>
            </a:r>
            <a:br>
              <a:rPr lang="hr-HR" dirty="0" smtClean="0"/>
            </a:br>
            <a:r>
              <a:rPr lang="hr-HR" dirty="0" smtClean="0"/>
              <a:t>čovjek </a:t>
            </a:r>
            <a:r>
              <a:rPr lang="hr-HR" dirty="0"/>
              <a:t>boli, vičan patnjama</a:t>
            </a:r>
            <a:r>
              <a:rPr lang="hr-HR" dirty="0" smtClean="0"/>
              <a:t>.</a:t>
            </a:r>
          </a:p>
          <a:p>
            <a:r>
              <a:rPr lang="hr-HR" dirty="0"/>
              <a:t>Leđa podmetnu onima što ga </a:t>
            </a:r>
            <a:r>
              <a:rPr lang="hr-HR" dirty="0" smtClean="0"/>
              <a:t>udarahu,</a:t>
            </a:r>
            <a:br>
              <a:rPr lang="hr-HR" dirty="0" smtClean="0"/>
            </a:br>
            <a:r>
              <a:rPr lang="hr-HR" dirty="0" smtClean="0"/>
              <a:t>a </a:t>
            </a:r>
            <a:r>
              <a:rPr lang="hr-HR" dirty="0"/>
              <a:t>obraze onima što mu bradu čupahu i lica svojeg ne </a:t>
            </a:r>
            <a:r>
              <a:rPr lang="pl-PL" dirty="0"/>
              <a:t>zakloni od uvreda ni od pljuvanja.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29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3219718"/>
            <a:ext cx="7765322" cy="2888982"/>
          </a:xfrm>
        </p:spPr>
        <p:txBody>
          <a:bodyPr>
            <a:noAutofit/>
          </a:bodyPr>
          <a:lstStyle/>
          <a:p>
            <a:r>
              <a:rPr lang="pl-PL" dirty="0"/>
              <a:t>A on je naše bolesti </a:t>
            </a:r>
            <a:r>
              <a:rPr lang="pl-PL" dirty="0" smtClean="0"/>
              <a:t>ponio,</a:t>
            </a:r>
            <a:br>
              <a:rPr lang="pl-PL" dirty="0" smtClean="0"/>
            </a:br>
            <a:r>
              <a:rPr lang="pl-PL" dirty="0" smtClean="0"/>
              <a:t>naše </a:t>
            </a:r>
            <a:r>
              <a:rPr lang="pl-PL" dirty="0"/>
              <a:t>je boli na se uzeo! </a:t>
            </a:r>
          </a:p>
          <a:p>
            <a:r>
              <a:rPr lang="hr-HR" dirty="0"/>
              <a:t>Za naše grijehe probodoše </a:t>
            </a:r>
            <a:r>
              <a:rPr lang="hr-HR" dirty="0" smtClean="0"/>
              <a:t>njega,</a:t>
            </a:r>
            <a:br>
              <a:rPr lang="hr-HR" dirty="0" smtClean="0"/>
            </a:br>
            <a:r>
              <a:rPr lang="hr-HR" dirty="0" smtClean="0"/>
              <a:t>za </a:t>
            </a:r>
            <a:r>
              <a:rPr lang="hr-HR" dirty="0"/>
              <a:t>opačine naše njega </a:t>
            </a:r>
            <a:r>
              <a:rPr lang="hr-HR" dirty="0" err="1"/>
              <a:t>satriješe</a:t>
            </a:r>
            <a:r>
              <a:rPr lang="hr-HR" dirty="0"/>
              <a:t>. </a:t>
            </a:r>
          </a:p>
          <a:p>
            <a:r>
              <a:rPr lang="hr-HR" dirty="0"/>
              <a:t>Na njega pade kazna – radi našeg mira.</a:t>
            </a:r>
          </a:p>
        </p:txBody>
      </p:sp>
    </p:spTree>
    <p:extLst>
      <p:ext uri="{BB962C8B-B14F-4D97-AF65-F5344CB8AC3E}">
        <p14:creationId xmlns:p14="http://schemas.microsoft.com/office/powerpoint/2010/main" val="7859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Njegove nas rane iscijeliše.</a:t>
            </a:r>
          </a:p>
        </p:txBody>
      </p:sp>
    </p:spTree>
    <p:extLst>
      <p:ext uri="{BB962C8B-B14F-4D97-AF65-F5344CB8AC3E}">
        <p14:creationId xmlns:p14="http://schemas.microsoft.com/office/powerpoint/2010/main" val="8906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Poput ovaca svi smo mi </a:t>
            </a:r>
            <a:r>
              <a:rPr lang="hr-HR" dirty="0" smtClean="0"/>
              <a:t>lutali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svaki je svojim putem hodio. </a:t>
            </a:r>
          </a:p>
          <a:p>
            <a:r>
              <a:rPr lang="pl-PL" dirty="0"/>
              <a:t>A Gospodin je svalio na </a:t>
            </a:r>
            <a:r>
              <a:rPr lang="pl-PL" dirty="0" smtClean="0"/>
              <a:t>nj</a:t>
            </a:r>
            <a:br>
              <a:rPr lang="pl-PL" dirty="0" smtClean="0"/>
            </a:br>
            <a:r>
              <a:rPr lang="pl-PL" dirty="0" smtClean="0"/>
              <a:t>bezakonje </a:t>
            </a:r>
            <a:r>
              <a:rPr lang="pl-PL" dirty="0"/>
              <a:t>nas sviju.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99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515155"/>
            <a:ext cx="7765322" cy="5593545"/>
          </a:xfrm>
        </p:spPr>
        <p:txBody>
          <a:bodyPr>
            <a:noAutofit/>
          </a:bodyPr>
          <a:lstStyle/>
          <a:p>
            <a:r>
              <a:rPr lang="hr-HR" dirty="0"/>
              <a:t>Tješite, tješite moj </a:t>
            </a:r>
            <a:r>
              <a:rPr lang="hr-HR" dirty="0" smtClean="0"/>
              <a:t>narod,</a:t>
            </a:r>
            <a:br>
              <a:rPr lang="hr-HR" dirty="0" smtClean="0"/>
            </a:br>
            <a:r>
              <a:rPr lang="hr-HR" dirty="0" smtClean="0"/>
              <a:t>govori </a:t>
            </a:r>
            <a:r>
              <a:rPr lang="hr-HR" dirty="0"/>
              <a:t>Bog </a:t>
            </a:r>
            <a:r>
              <a:rPr lang="hr-HR" dirty="0" smtClean="0"/>
              <a:t>vaš.</a:t>
            </a:r>
          </a:p>
          <a:p>
            <a:r>
              <a:rPr lang="hr-HR" dirty="0" smtClean="0"/>
              <a:t>Govorite </a:t>
            </a:r>
            <a:r>
              <a:rPr lang="hr-HR" dirty="0"/>
              <a:t>srcu </a:t>
            </a:r>
            <a:r>
              <a:rPr lang="hr-HR" dirty="0" smtClean="0"/>
              <a:t>Jeruzalema,</a:t>
            </a:r>
            <a:br>
              <a:rPr lang="hr-HR" dirty="0" smtClean="0"/>
            </a:br>
            <a:r>
              <a:rPr lang="hr-HR" dirty="0" smtClean="0"/>
              <a:t>vičite mu </a:t>
            </a:r>
            <a:r>
              <a:rPr lang="pl-PL" dirty="0" smtClean="0"/>
              <a:t>da </a:t>
            </a:r>
            <a:r>
              <a:rPr lang="pl-PL" dirty="0"/>
              <a:t>mu se ropstvo </a:t>
            </a:r>
            <a:r>
              <a:rPr lang="pl-PL" dirty="0" smtClean="0"/>
              <a:t>dokonča,</a:t>
            </a:r>
            <a:br>
              <a:rPr lang="pl-PL" dirty="0" smtClean="0"/>
            </a:br>
            <a:r>
              <a:rPr lang="pl-PL" dirty="0" smtClean="0"/>
              <a:t>da </a:t>
            </a:r>
            <a:r>
              <a:rPr lang="pl-PL" dirty="0"/>
              <a:t>mu je krivnja </a:t>
            </a:r>
            <a:r>
              <a:rPr lang="pl-PL" dirty="0" smtClean="0"/>
              <a:t>okajana,</a:t>
            </a:r>
            <a:br>
              <a:rPr lang="pl-PL" dirty="0" smtClean="0"/>
            </a:br>
            <a:r>
              <a:rPr lang="hr-HR" dirty="0" smtClean="0"/>
              <a:t>jer </a:t>
            </a:r>
            <a:r>
              <a:rPr lang="hr-HR" dirty="0"/>
              <a:t>iz Gospodnje ruke primi </a:t>
            </a:r>
            <a:r>
              <a:rPr lang="hr-HR" dirty="0" smtClean="0"/>
              <a:t>dvostruko</a:t>
            </a:r>
            <a:br>
              <a:rPr lang="hr-HR" dirty="0" smtClean="0"/>
            </a:br>
            <a:r>
              <a:rPr lang="hr-HR" dirty="0" smtClean="0"/>
              <a:t>za </a:t>
            </a:r>
            <a:r>
              <a:rPr lang="hr-HR" dirty="0"/>
              <a:t>sve grijehe </a:t>
            </a:r>
            <a:r>
              <a:rPr lang="hr-HR" dirty="0" smtClean="0"/>
              <a:t>svoje.</a:t>
            </a:r>
          </a:p>
          <a:p>
            <a:r>
              <a:rPr lang="hr-HR" dirty="0" smtClean="0"/>
              <a:t>Glas </a:t>
            </a:r>
            <a:r>
              <a:rPr lang="hr-HR" dirty="0"/>
              <a:t>viče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dirty="0" smtClean="0"/>
              <a:t>»</a:t>
            </a:r>
            <a:r>
              <a:rPr lang="hr-HR" dirty="0"/>
              <a:t>Pripravite put Gospodnji u pustinji, poravnajte u </a:t>
            </a:r>
            <a:r>
              <a:rPr lang="hr-HR" dirty="0" smtClean="0"/>
              <a:t>stepi stazu </a:t>
            </a:r>
            <a:r>
              <a:rPr lang="hr-HR" dirty="0"/>
              <a:t>Bogu našemu</a:t>
            </a:r>
            <a:r>
              <a:rPr lang="hr-HR" dirty="0" smtClean="0"/>
              <a:t>.«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91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Koji ga vide podruguju se njemu; razvlače usne, mašu glavom, govoreći:</a:t>
            </a:r>
          </a:p>
        </p:txBody>
      </p:sp>
    </p:spTree>
    <p:extLst>
      <p:ext uri="{BB962C8B-B14F-4D97-AF65-F5344CB8AC3E}">
        <p14:creationId xmlns:p14="http://schemas.microsoft.com/office/powerpoint/2010/main" val="18451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»U Gospodina se on uzda, neka ga sad izbavi, neka ga spasi ako mu omilje</a:t>
            </a:r>
            <a:r>
              <a:rPr lang="hr-HR" dirty="0" smtClean="0"/>
              <a:t>!«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45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Ruganje mu slomilo srce: </a:t>
            </a:r>
            <a:r>
              <a:rPr lang="hr-HR" dirty="0" smtClean="0"/>
              <a:t>klonu.</a:t>
            </a:r>
            <a:br>
              <a:rPr lang="hr-HR" dirty="0" smtClean="0"/>
            </a:br>
            <a:r>
              <a:rPr lang="hr-HR" dirty="0" smtClean="0"/>
              <a:t>Čekao </a:t>
            </a:r>
            <a:r>
              <a:rPr lang="hr-HR" dirty="0"/>
              <a:t>je da se tko sažali nad </a:t>
            </a:r>
            <a:r>
              <a:rPr lang="hr-HR" dirty="0" smtClean="0"/>
              <a:t>njim,</a:t>
            </a:r>
            <a:br>
              <a:rPr lang="hr-HR" dirty="0" smtClean="0"/>
            </a:br>
            <a:r>
              <a:rPr lang="hr-HR" dirty="0" smtClean="0"/>
              <a:t>ali </a:t>
            </a:r>
            <a:r>
              <a:rPr lang="hr-HR" dirty="0"/>
              <a:t>ga ne bi; i da ga tko </a:t>
            </a:r>
            <a:r>
              <a:rPr lang="hr-HR" dirty="0" smtClean="0"/>
              <a:t>utješi,</a:t>
            </a:r>
            <a:br>
              <a:rPr lang="hr-HR" dirty="0" smtClean="0"/>
            </a:br>
            <a:r>
              <a:rPr lang="hr-HR" dirty="0" smtClean="0"/>
              <a:t>ali </a:t>
            </a:r>
            <a:r>
              <a:rPr lang="hr-HR" dirty="0"/>
              <a:t>ga ne nađe.</a:t>
            </a:r>
          </a:p>
        </p:txBody>
      </p:sp>
    </p:spTree>
    <p:extLst>
      <p:ext uri="{BB962C8B-B14F-4D97-AF65-F5344CB8AC3E}">
        <p14:creationId xmlns:p14="http://schemas.microsoft.com/office/powerpoint/2010/main" val="26600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Pogledajte i vidite ima li </a:t>
            </a:r>
            <a:r>
              <a:rPr lang="hr-HR" dirty="0" smtClean="0"/>
              <a:t>boli</a:t>
            </a:r>
            <a:br>
              <a:rPr lang="hr-HR" dirty="0" smtClean="0"/>
            </a:br>
            <a:r>
              <a:rPr lang="hr-HR" dirty="0" smtClean="0"/>
              <a:t>kakva </a:t>
            </a:r>
            <a:r>
              <a:rPr lang="hr-HR" dirty="0"/>
              <a:t>je bol kojom je on pogođen.</a:t>
            </a:r>
          </a:p>
        </p:txBody>
      </p:sp>
    </p:spTree>
    <p:extLst>
      <p:ext uri="{BB962C8B-B14F-4D97-AF65-F5344CB8AC3E}">
        <p14:creationId xmlns:p14="http://schemas.microsoft.com/office/powerpoint/2010/main" val="33389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12124" y="3708400"/>
            <a:ext cx="8332631" cy="2400300"/>
          </a:xfrm>
        </p:spPr>
        <p:txBody>
          <a:bodyPr>
            <a:normAutofit/>
          </a:bodyPr>
          <a:lstStyle/>
          <a:p>
            <a:r>
              <a:rPr lang="hr-HR" dirty="0"/>
              <a:t>Iz zemlje živih ukloniše </a:t>
            </a:r>
            <a:r>
              <a:rPr lang="hr-HR" dirty="0" smtClean="0"/>
              <a:t>njega,</a:t>
            </a:r>
            <a:br>
              <a:rPr lang="hr-HR" dirty="0" smtClean="0"/>
            </a:br>
            <a:r>
              <a:rPr lang="hr-HR" dirty="0" smtClean="0"/>
              <a:t>za </a:t>
            </a:r>
            <a:r>
              <a:rPr lang="hr-HR" dirty="0"/>
              <a:t>grijehe naroda njegova nasmrt ga izbiše.</a:t>
            </a:r>
          </a:p>
        </p:txBody>
      </p:sp>
    </p:spTree>
    <p:extLst>
      <p:ext uri="{BB962C8B-B14F-4D97-AF65-F5344CB8AC3E}">
        <p14:creationId xmlns:p14="http://schemas.microsoft.com/office/powerpoint/2010/main" val="29311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Ali mu nećeš ostavit’ dušu u Podzemlju, ni dati da pravednik tvoj truleži ugleda.</a:t>
            </a:r>
          </a:p>
        </p:txBody>
      </p:sp>
    </p:spTree>
    <p:extLst>
      <p:ext uri="{BB962C8B-B14F-4D97-AF65-F5344CB8AC3E}">
        <p14:creationId xmlns:p14="http://schemas.microsoft.com/office/powerpoint/2010/main" val="4897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321972" y="1378039"/>
            <a:ext cx="8603087" cy="4730662"/>
          </a:xfrm>
        </p:spPr>
        <p:txBody>
          <a:bodyPr>
            <a:noAutofit/>
          </a:bodyPr>
          <a:lstStyle/>
          <a:p>
            <a:r>
              <a:rPr lang="hr-HR" dirty="0"/>
              <a:t>„Podignite vrata, nadvratnike svoje, dižite se, dveri vječne, da uniđe Kralj slave!“</a:t>
            </a:r>
          </a:p>
          <a:p>
            <a:r>
              <a:rPr lang="pl-PL" dirty="0"/>
              <a:t>„Tko je taj Kralj slave?“ „Gospodin silan i junačan, Gospodin silan u boju!“ </a:t>
            </a:r>
          </a:p>
          <a:p>
            <a:r>
              <a:rPr lang="hr-HR" dirty="0"/>
              <a:t>„Podignite vrata, nadvratnike svoje, dižite se, dveri vječne, da uniđe Kralj slave!“ </a:t>
            </a:r>
          </a:p>
          <a:p>
            <a:r>
              <a:rPr lang="pl-PL" dirty="0"/>
              <a:t>„Tko je taj Kralj slave?“ „Gospodin nad Vojskama – on je Kralj slave!“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61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Ta kome od anđela ikad reče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dirty="0"/>
              <a:t>»Ti si moj sin, danas te rodih«?</a:t>
            </a:r>
          </a:p>
        </p:txBody>
      </p:sp>
    </p:spTree>
    <p:extLst>
      <p:ext uri="{BB962C8B-B14F-4D97-AF65-F5344CB8AC3E}">
        <p14:creationId xmlns:p14="http://schemas.microsoft.com/office/powerpoint/2010/main" val="13315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Nek pred njim </a:t>
            </a:r>
            <a:r>
              <a:rPr lang="hr-HR" dirty="0" err="1"/>
              <a:t>nice</a:t>
            </a:r>
            <a:r>
              <a:rPr lang="hr-HR" dirty="0"/>
              <a:t> </a:t>
            </a:r>
            <a:r>
              <a:rPr lang="hr-HR" dirty="0" smtClean="0"/>
              <a:t>padnu</a:t>
            </a:r>
            <a:br>
              <a:rPr lang="hr-HR" dirty="0" smtClean="0"/>
            </a:br>
            <a:r>
              <a:rPr lang="hr-HR" dirty="0" smtClean="0"/>
              <a:t>svi </a:t>
            </a:r>
            <a:r>
              <a:rPr lang="hr-HR" dirty="0"/>
              <a:t>anđeli Božji.</a:t>
            </a:r>
          </a:p>
        </p:txBody>
      </p:sp>
    </p:spTree>
    <p:extLst>
      <p:ext uri="{BB962C8B-B14F-4D97-AF65-F5344CB8AC3E}">
        <p14:creationId xmlns:p14="http://schemas.microsoft.com/office/powerpoint/2010/main" val="28258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 visinu uzađe vodeći </a:t>
            </a:r>
            <a:r>
              <a:rPr lang="hr-HR" dirty="0" smtClean="0"/>
              <a:t>sužnje,</a:t>
            </a:r>
            <a:br>
              <a:rPr lang="hr-HR" dirty="0" smtClean="0"/>
            </a:br>
            <a:r>
              <a:rPr lang="hr-HR" dirty="0" smtClean="0"/>
              <a:t>na </a:t>
            </a:r>
            <a:r>
              <a:rPr lang="hr-HR" dirty="0"/>
              <a:t>dar si ljude </a:t>
            </a:r>
            <a:r>
              <a:rPr lang="hr-HR" dirty="0" smtClean="0"/>
              <a:t>primio,</a:t>
            </a:r>
            <a:br>
              <a:rPr lang="hr-HR" dirty="0" smtClean="0"/>
            </a:br>
            <a:r>
              <a:rPr lang="hr-HR" dirty="0" smtClean="0"/>
              <a:t>pa </a:t>
            </a:r>
            <a:r>
              <a:rPr lang="hr-HR" dirty="0"/>
              <a:t>i one što ne žele prebivati kod Boga.</a:t>
            </a:r>
          </a:p>
        </p:txBody>
      </p:sp>
    </p:spTree>
    <p:extLst>
      <p:ext uri="{BB962C8B-B14F-4D97-AF65-F5344CB8AC3E}">
        <p14:creationId xmlns:p14="http://schemas.microsoft.com/office/powerpoint/2010/main" val="37861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Svaka dolina će se </a:t>
            </a:r>
            <a:r>
              <a:rPr lang="hr-HR" dirty="0" smtClean="0"/>
              <a:t>povisiti,</a:t>
            </a:r>
            <a:br>
              <a:rPr lang="hr-HR" dirty="0" smtClean="0"/>
            </a:br>
            <a:r>
              <a:rPr lang="hr-HR" dirty="0" smtClean="0"/>
              <a:t>svaka </a:t>
            </a:r>
            <a:r>
              <a:rPr lang="hr-HR" dirty="0"/>
              <a:t>gora i brežuljak </a:t>
            </a:r>
            <a:r>
              <a:rPr lang="hr-HR" dirty="0" smtClean="0"/>
              <a:t>će se spustiti;</a:t>
            </a:r>
            <a:endParaRPr lang="hr-HR" dirty="0"/>
          </a:p>
          <a:p>
            <a:r>
              <a:rPr lang="hr-HR" dirty="0"/>
              <a:t>što je krivudavo, izravnat će </a:t>
            </a:r>
            <a:r>
              <a:rPr lang="hr-HR" dirty="0" smtClean="0"/>
              <a:t>se,</a:t>
            </a:r>
            <a:br>
              <a:rPr lang="hr-HR" dirty="0" smtClean="0"/>
            </a:br>
            <a:r>
              <a:rPr lang="hr-HR" dirty="0" smtClean="0"/>
              <a:t>što </a:t>
            </a:r>
            <a:r>
              <a:rPr lang="hr-HR" dirty="0"/>
              <a:t>je hrapavo, će se izgladiti!</a:t>
            </a:r>
          </a:p>
        </p:txBody>
      </p:sp>
    </p:spTree>
    <p:extLst>
      <p:ext uri="{BB962C8B-B14F-4D97-AF65-F5344CB8AC3E}">
        <p14:creationId xmlns:p14="http://schemas.microsoft.com/office/powerpoint/2010/main" val="37305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Gospodin riječ </a:t>
            </a:r>
            <a:r>
              <a:rPr lang="hr-HR" dirty="0" smtClean="0"/>
              <a:t>zadaje,</a:t>
            </a:r>
            <a:br>
              <a:rPr lang="hr-HR" dirty="0" smtClean="0"/>
            </a:br>
            <a:r>
              <a:rPr lang="hr-HR" dirty="0" smtClean="0"/>
              <a:t>veliko </a:t>
            </a:r>
            <a:r>
              <a:rPr lang="hr-HR" dirty="0"/>
              <a:t>je mnoštvo radosnih vjesnica.</a:t>
            </a:r>
          </a:p>
        </p:txBody>
      </p:sp>
    </p:spTree>
    <p:extLst>
      <p:ext uri="{BB962C8B-B14F-4D97-AF65-F5344CB8AC3E}">
        <p14:creationId xmlns:p14="http://schemas.microsoft.com/office/powerpoint/2010/main" val="20223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Kako li su ljupke po gorama noge glasonoše radosti koji naviješta </a:t>
            </a:r>
            <a:r>
              <a:rPr lang="hr-HR" dirty="0" smtClean="0"/>
              <a:t>mir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donosi </a:t>
            </a:r>
            <a:r>
              <a:rPr lang="hr-HR" dirty="0" err="1" smtClean="0"/>
              <a:t>blagovijest</a:t>
            </a:r>
            <a:r>
              <a:rPr lang="hr-HR" dirty="0" smtClean="0"/>
              <a:t> </a:t>
            </a:r>
            <a:r>
              <a:rPr lang="hr-HR" dirty="0"/>
              <a:t>dobra.</a:t>
            </a:r>
          </a:p>
        </p:txBody>
      </p:sp>
    </p:spTree>
    <p:extLst>
      <p:ext uri="{BB962C8B-B14F-4D97-AF65-F5344CB8AC3E}">
        <p14:creationId xmlns:p14="http://schemas.microsoft.com/office/powerpoint/2010/main" val="23585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 svoj zemlji razliježe se jeka, </a:t>
            </a:r>
          </a:p>
          <a:p>
            <a:r>
              <a:rPr lang="hr-HR" dirty="0"/>
              <a:t>riječi njihove sve do nakraj svijeta.</a:t>
            </a:r>
          </a:p>
        </p:txBody>
      </p:sp>
    </p:spTree>
    <p:extLst>
      <p:ext uri="{BB962C8B-B14F-4D97-AF65-F5344CB8AC3E}">
        <p14:creationId xmlns:p14="http://schemas.microsoft.com/office/powerpoint/2010/main" val="9095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553792" y="3708400"/>
            <a:ext cx="8075053" cy="2400300"/>
          </a:xfrm>
        </p:spPr>
        <p:txBody>
          <a:bodyPr>
            <a:noAutofit/>
          </a:bodyPr>
          <a:lstStyle/>
          <a:p>
            <a:r>
              <a:rPr lang="hr-HR" dirty="0"/>
              <a:t>Zašto se bune </a:t>
            </a:r>
            <a:r>
              <a:rPr lang="hr-HR" dirty="0" smtClean="0"/>
              <a:t>narodi,</a:t>
            </a:r>
            <a:br>
              <a:rPr lang="hr-HR" dirty="0" smtClean="0"/>
            </a:br>
            <a:r>
              <a:rPr lang="hr-HR" dirty="0" smtClean="0"/>
              <a:t>zašto </a:t>
            </a:r>
            <a:r>
              <a:rPr lang="hr-HR" dirty="0"/>
              <a:t>puci ludosti snuju</a:t>
            </a:r>
            <a:r>
              <a:rPr lang="hr-HR" dirty="0" smtClean="0"/>
              <a:t>?</a:t>
            </a:r>
            <a:br>
              <a:rPr lang="hr-HR" dirty="0" smtClean="0"/>
            </a:br>
            <a:r>
              <a:rPr lang="hr-HR" dirty="0"/>
              <a:t>Ustaju kraljevi zemaljski, knezovi se </a:t>
            </a:r>
            <a:r>
              <a:rPr lang="hr-HR" dirty="0" err="1"/>
              <a:t>rote</a:t>
            </a:r>
            <a:r>
              <a:rPr lang="hr-HR" dirty="0"/>
              <a:t> protiv Gospodina i Pomazanika njegova.</a:t>
            </a:r>
          </a:p>
        </p:txBody>
      </p:sp>
    </p:spTree>
    <p:extLst>
      <p:ext uri="{BB962C8B-B14F-4D97-AF65-F5344CB8AC3E}">
        <p14:creationId xmlns:p14="http://schemas.microsoft.com/office/powerpoint/2010/main" val="39053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Skršimo okove </a:t>
            </a:r>
            <a:r>
              <a:rPr lang="hr-HR" dirty="0" smtClean="0"/>
              <a:t>njihove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jaram njihov zbacimo!</a:t>
            </a:r>
          </a:p>
        </p:txBody>
      </p:sp>
    </p:spTree>
    <p:extLst>
      <p:ext uri="{BB962C8B-B14F-4D97-AF65-F5344CB8AC3E}">
        <p14:creationId xmlns:p14="http://schemas.microsoft.com/office/powerpoint/2010/main" val="37513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Smije se onaj što na nebu stoluje; Gospod im se podruguje.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86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Vladat ćeš njima palicom </a:t>
            </a:r>
            <a:r>
              <a:rPr lang="hr-HR" dirty="0" smtClean="0"/>
              <a:t>gvozdenom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razbit ih kao sud lončarski.</a:t>
            </a:r>
          </a:p>
        </p:txBody>
      </p:sp>
    </p:spTree>
    <p:extLst>
      <p:ext uri="{BB962C8B-B14F-4D97-AF65-F5344CB8AC3E}">
        <p14:creationId xmlns:p14="http://schemas.microsoft.com/office/powerpoint/2010/main" val="28889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2601533"/>
            <a:ext cx="7765322" cy="350716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Aleluja!</a:t>
            </a:r>
            <a:br>
              <a:rPr lang="hr-HR" dirty="0" smtClean="0"/>
            </a:br>
            <a:r>
              <a:rPr lang="hr-HR" dirty="0" err="1" smtClean="0"/>
              <a:t>Zakraljeva</a:t>
            </a:r>
            <a:r>
              <a:rPr lang="hr-HR" dirty="0" smtClean="0"/>
              <a:t> </a:t>
            </a:r>
            <a:r>
              <a:rPr lang="hr-HR" dirty="0"/>
              <a:t>Gospod, Bog naš </a:t>
            </a:r>
            <a:r>
              <a:rPr lang="hr-HR" dirty="0" err="1" smtClean="0"/>
              <a:t>Svevladar</a:t>
            </a:r>
            <a:r>
              <a:rPr lang="hr-HR" dirty="0" smtClean="0"/>
              <a:t>!</a:t>
            </a:r>
            <a:br>
              <a:rPr lang="hr-HR" dirty="0" smtClean="0"/>
            </a:br>
            <a:r>
              <a:rPr lang="hr-HR" dirty="0" smtClean="0"/>
              <a:t>Uspostavljeno </a:t>
            </a:r>
            <a:r>
              <a:rPr lang="hr-HR" dirty="0"/>
              <a:t>je nad svijetom kraljevstvo Gospodara </a:t>
            </a:r>
            <a:r>
              <a:rPr lang="hr-HR" dirty="0" smtClean="0"/>
              <a:t>našega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Pomazanika </a:t>
            </a:r>
            <a:r>
              <a:rPr lang="hr-HR" dirty="0" smtClean="0"/>
              <a:t>njegova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kraljevat će u vijeke </a:t>
            </a:r>
            <a:r>
              <a:rPr lang="hr-HR" dirty="0" smtClean="0"/>
              <a:t>vjekova!</a:t>
            </a:r>
            <a:br>
              <a:rPr lang="hr-HR" dirty="0" smtClean="0"/>
            </a:br>
            <a:r>
              <a:rPr lang="hr-HR" dirty="0" smtClean="0"/>
              <a:t>Kralj </a:t>
            </a:r>
            <a:r>
              <a:rPr lang="hr-HR" dirty="0"/>
              <a:t>kraljeva i Gospodar gospodara.</a:t>
            </a:r>
          </a:p>
        </p:txBody>
      </p:sp>
    </p:spTree>
    <p:extLst>
      <p:ext uri="{BB962C8B-B14F-4D97-AF65-F5344CB8AC3E}">
        <p14:creationId xmlns:p14="http://schemas.microsoft.com/office/powerpoint/2010/main" val="17110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8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2730321"/>
            <a:ext cx="7765322" cy="3378379"/>
          </a:xfrm>
        </p:spPr>
        <p:txBody>
          <a:bodyPr>
            <a:noAutofit/>
          </a:bodyPr>
          <a:lstStyle/>
          <a:p>
            <a:r>
              <a:rPr lang="hr-HR" dirty="0"/>
              <a:t>Znam da moj Izbavitelj živi i da će posljednji on nad zemljom ustati.</a:t>
            </a:r>
          </a:p>
          <a:p>
            <a:r>
              <a:rPr lang="hr-HR" dirty="0"/>
              <a:t>A kad se probudim, k sebi će me </a:t>
            </a:r>
            <a:r>
              <a:rPr lang="hr-HR" dirty="0" smtClean="0"/>
              <a:t>dići:</a:t>
            </a:r>
            <a:br>
              <a:rPr lang="hr-HR" dirty="0" smtClean="0"/>
            </a:br>
            <a:r>
              <a:rPr lang="hr-HR" dirty="0" smtClean="0"/>
              <a:t>iz </a:t>
            </a:r>
            <a:r>
              <a:rPr lang="hr-HR" dirty="0"/>
              <a:t>svoje ću puti tad vidjeti Boga.</a:t>
            </a:r>
          </a:p>
          <a:p>
            <a:r>
              <a:rPr lang="hr-HR" dirty="0"/>
              <a:t>Ali sada: Krist uskrsnu od </a:t>
            </a:r>
            <a:r>
              <a:rPr lang="hr-HR" dirty="0" smtClean="0"/>
              <a:t>mrtvih,</a:t>
            </a:r>
            <a:br>
              <a:rPr lang="hr-HR" dirty="0" smtClean="0"/>
            </a:br>
            <a:r>
              <a:rPr lang="hr-HR" dirty="0" smtClean="0"/>
              <a:t>prvina </a:t>
            </a:r>
            <a:r>
              <a:rPr lang="hr-HR" dirty="0"/>
              <a:t>usnulih!</a:t>
            </a:r>
          </a:p>
        </p:txBody>
      </p:sp>
    </p:spTree>
    <p:extLst>
      <p:ext uri="{BB962C8B-B14F-4D97-AF65-F5344CB8AC3E}">
        <p14:creationId xmlns:p14="http://schemas.microsoft.com/office/powerpoint/2010/main" val="17142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Objavit će se tada slava </a:t>
            </a:r>
            <a:r>
              <a:rPr lang="pt-BR" dirty="0" smtClean="0"/>
              <a:t>Gospodnja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pt-BR" dirty="0" smtClean="0"/>
              <a:t>i </a:t>
            </a:r>
            <a:r>
              <a:rPr lang="pt-BR" dirty="0"/>
              <a:t>svako će je tijelo </a:t>
            </a:r>
            <a:r>
              <a:rPr lang="pt-BR" dirty="0" smtClean="0"/>
              <a:t>vidjeti,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pt-BR" dirty="0" smtClean="0"/>
              <a:t>jer </a:t>
            </a:r>
            <a:r>
              <a:rPr lang="pt-BR" dirty="0"/>
              <a:t>Gospodnja su usta govorila.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86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Doista po čovjeku </a:t>
            </a:r>
            <a:r>
              <a:rPr lang="hr-HR" dirty="0" smtClean="0"/>
              <a:t>smrt,</a:t>
            </a:r>
            <a:br>
              <a:rPr lang="hr-HR" dirty="0" smtClean="0"/>
            </a:br>
            <a:r>
              <a:rPr lang="hr-HR" dirty="0" smtClean="0"/>
              <a:t>po </a:t>
            </a:r>
            <a:r>
              <a:rPr lang="hr-HR" dirty="0"/>
              <a:t>Čovjeku i uskrsnuće od mrtvih</a:t>
            </a:r>
            <a:r>
              <a:rPr lang="hr-HR" dirty="0" smtClean="0"/>
              <a:t>!</a:t>
            </a:r>
          </a:p>
          <a:p>
            <a:r>
              <a:rPr lang="hr-HR" dirty="0"/>
              <a:t>Jer kao što u Adamu svi </a:t>
            </a:r>
            <a:r>
              <a:rPr lang="hr-HR" dirty="0" smtClean="0"/>
              <a:t>umiru,</a:t>
            </a:r>
            <a:br>
              <a:rPr lang="hr-HR" dirty="0" smtClean="0"/>
            </a:br>
            <a:r>
              <a:rPr lang="hr-HR" dirty="0" smtClean="0"/>
              <a:t>tako </a:t>
            </a:r>
            <a:r>
              <a:rPr lang="hr-HR" dirty="0"/>
              <a:t>će i u Kristu svi biti oživljeni.</a:t>
            </a:r>
          </a:p>
        </p:txBody>
      </p:sp>
    </p:spTree>
    <p:extLst>
      <p:ext uri="{BB962C8B-B14F-4D97-AF65-F5344CB8AC3E}">
        <p14:creationId xmlns:p14="http://schemas.microsoft.com/office/powerpoint/2010/main" val="10510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3400023"/>
            <a:ext cx="7765322" cy="2708677"/>
          </a:xfrm>
        </p:spPr>
        <p:txBody>
          <a:bodyPr>
            <a:normAutofit/>
          </a:bodyPr>
          <a:lstStyle/>
          <a:p>
            <a:r>
              <a:rPr lang="hr-HR" dirty="0"/>
              <a:t>Evo otajstvo vam </a:t>
            </a:r>
            <a:r>
              <a:rPr lang="hr-HR" dirty="0" smtClean="0"/>
              <a:t>kazujem:</a:t>
            </a:r>
            <a:br>
              <a:rPr lang="hr-HR" dirty="0" smtClean="0"/>
            </a:br>
            <a:r>
              <a:rPr lang="hr-HR" dirty="0" smtClean="0"/>
              <a:t>svi </a:t>
            </a:r>
            <a:r>
              <a:rPr lang="hr-HR" dirty="0"/>
              <a:t>doduše nećemo </a:t>
            </a:r>
            <a:r>
              <a:rPr lang="hr-HR" dirty="0" smtClean="0"/>
              <a:t>usnuti,</a:t>
            </a:r>
            <a:br>
              <a:rPr lang="hr-HR" dirty="0" smtClean="0"/>
            </a:br>
            <a:r>
              <a:rPr lang="hr-HR" dirty="0" smtClean="0"/>
              <a:t>ali </a:t>
            </a:r>
            <a:r>
              <a:rPr lang="hr-HR" dirty="0"/>
              <a:t>svi ćemo se </a:t>
            </a:r>
            <a:r>
              <a:rPr lang="hr-HR" dirty="0" smtClean="0"/>
              <a:t>izmijeniti;</a:t>
            </a:r>
            <a:br>
              <a:rPr lang="hr-HR" dirty="0" smtClean="0"/>
            </a:br>
            <a:r>
              <a:rPr lang="hr-HR" dirty="0" smtClean="0"/>
              <a:t>odjednom</a:t>
            </a:r>
            <a:r>
              <a:rPr lang="hr-HR" dirty="0"/>
              <a:t>, u tren </a:t>
            </a:r>
            <a:r>
              <a:rPr lang="hr-HR" dirty="0" smtClean="0"/>
              <a:t>oka,</a:t>
            </a:r>
            <a:br>
              <a:rPr lang="hr-HR" dirty="0" smtClean="0"/>
            </a:br>
            <a:r>
              <a:rPr lang="hr-HR" dirty="0" smtClean="0"/>
              <a:t>na </a:t>
            </a:r>
            <a:r>
              <a:rPr lang="hr-HR" dirty="0"/>
              <a:t>posljednju trublju.</a:t>
            </a:r>
          </a:p>
        </p:txBody>
      </p:sp>
    </p:spTree>
    <p:extLst>
      <p:ext uri="{BB962C8B-B14F-4D97-AF65-F5344CB8AC3E}">
        <p14:creationId xmlns:p14="http://schemas.microsoft.com/office/powerpoint/2010/main" val="27489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3374265"/>
            <a:ext cx="7765322" cy="2734435"/>
          </a:xfrm>
        </p:spPr>
        <p:txBody>
          <a:bodyPr>
            <a:noAutofit/>
          </a:bodyPr>
          <a:lstStyle/>
          <a:p>
            <a:r>
              <a:rPr lang="hr-HR" dirty="0"/>
              <a:t>Trublja će zatrubiti i mrtvi će uskrsnuti neraspadljivi i mi ćemo se izmijeniti.</a:t>
            </a:r>
          </a:p>
          <a:p>
            <a:r>
              <a:rPr lang="hr-HR" dirty="0"/>
              <a:t>Jer ovo </a:t>
            </a:r>
            <a:r>
              <a:rPr lang="hr-HR" dirty="0" smtClean="0"/>
              <a:t>raspadljivo</a:t>
            </a:r>
            <a:br>
              <a:rPr lang="hr-HR" dirty="0" smtClean="0"/>
            </a:br>
            <a:r>
              <a:rPr lang="hr-HR" dirty="0" smtClean="0"/>
              <a:t>treba </a:t>
            </a:r>
            <a:r>
              <a:rPr lang="hr-HR" dirty="0"/>
              <a:t>da se obuče u </a:t>
            </a:r>
            <a:r>
              <a:rPr lang="hr-HR" dirty="0" smtClean="0"/>
              <a:t>neraspadljivost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ovo smrtno da se obuče u besmrtnost.</a:t>
            </a:r>
          </a:p>
        </p:txBody>
      </p:sp>
    </p:spTree>
    <p:extLst>
      <p:ext uri="{BB962C8B-B14F-4D97-AF65-F5344CB8AC3E}">
        <p14:creationId xmlns:p14="http://schemas.microsoft.com/office/powerpoint/2010/main" val="34646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Tada će se obistiniti riječ napisana: »Pobjeda iskapi smrt</a:t>
            </a:r>
            <a:r>
              <a:rPr lang="hr-HR" dirty="0" smtClean="0"/>
              <a:t>.«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50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»Gdje je, smrti, žalac </a:t>
            </a:r>
            <a:r>
              <a:rPr lang="hr-HR" dirty="0" smtClean="0"/>
              <a:t>tvoj?</a:t>
            </a:r>
            <a:br>
              <a:rPr lang="hr-HR" dirty="0" smtClean="0"/>
            </a:br>
            <a:r>
              <a:rPr lang="hr-HR" dirty="0" smtClean="0"/>
              <a:t>Gdje </a:t>
            </a:r>
            <a:r>
              <a:rPr lang="hr-HR" dirty="0"/>
              <a:t>je, smrti, pobjeda tvoja</a:t>
            </a:r>
            <a:r>
              <a:rPr lang="hr-HR" dirty="0" smtClean="0"/>
              <a:t>?«</a:t>
            </a:r>
            <a:endParaRPr lang="hr-HR" dirty="0"/>
          </a:p>
          <a:p>
            <a:r>
              <a:rPr lang="hr-HR" dirty="0"/>
              <a:t>Žalac je smrti </a:t>
            </a:r>
            <a:r>
              <a:rPr lang="hr-HR" dirty="0" smtClean="0"/>
              <a:t>grijeh,</a:t>
            </a:r>
            <a:br>
              <a:rPr lang="hr-HR" dirty="0" smtClean="0"/>
            </a:br>
            <a:r>
              <a:rPr lang="hr-HR" dirty="0" smtClean="0"/>
              <a:t>snaga </a:t>
            </a:r>
            <a:r>
              <a:rPr lang="hr-HR" dirty="0"/>
              <a:t>je grijeha Zakon.</a:t>
            </a:r>
          </a:p>
        </p:txBody>
      </p:sp>
    </p:spTree>
    <p:extLst>
      <p:ext uri="{BB962C8B-B14F-4D97-AF65-F5344CB8AC3E}">
        <p14:creationId xmlns:p14="http://schemas.microsoft.com/office/powerpoint/2010/main" val="1287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 hvala Bogu koji nam daje pobjedu po Gospodinu našem Isusu Kristu!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22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2987899"/>
            <a:ext cx="7765322" cy="312080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Ako je Bog za nas, tko će protiv nas?</a:t>
            </a:r>
          </a:p>
          <a:p>
            <a:r>
              <a:rPr lang="hr-HR" dirty="0"/>
              <a:t>Tko će optužiti izabranike </a:t>
            </a:r>
            <a:r>
              <a:rPr lang="hr-HR" dirty="0" smtClean="0"/>
              <a:t>Božje?</a:t>
            </a:r>
            <a:br>
              <a:rPr lang="hr-HR" dirty="0" smtClean="0"/>
            </a:br>
            <a:r>
              <a:rPr lang="hr-HR" dirty="0" smtClean="0"/>
              <a:t>Bog </a:t>
            </a:r>
            <a:r>
              <a:rPr lang="hr-HR" dirty="0"/>
              <a:t>opravdava! Tko će </a:t>
            </a:r>
            <a:r>
              <a:rPr lang="hr-HR" dirty="0" smtClean="0"/>
              <a:t>osuditi?</a:t>
            </a:r>
            <a:br>
              <a:rPr lang="hr-HR" dirty="0" smtClean="0"/>
            </a:br>
            <a:r>
              <a:rPr lang="hr-HR" dirty="0" smtClean="0"/>
              <a:t>Krist </a:t>
            </a:r>
            <a:r>
              <a:rPr lang="hr-HR" dirty="0"/>
              <a:t>Isus umrije, štoviše i </a:t>
            </a:r>
            <a:r>
              <a:rPr lang="hr-HR" dirty="0" smtClean="0"/>
              <a:t>uskrsnu,</a:t>
            </a:r>
            <a:br>
              <a:rPr lang="hr-HR" dirty="0" smtClean="0"/>
            </a:br>
            <a:r>
              <a:rPr lang="hr-HR" dirty="0" smtClean="0"/>
              <a:t>on </a:t>
            </a:r>
            <a:r>
              <a:rPr lang="hr-HR" dirty="0"/>
              <a:t>je zdesna Bogu </a:t>
            </a:r>
            <a:r>
              <a:rPr lang="hr-HR" dirty="0" smtClean="0"/>
              <a:t>–</a:t>
            </a:r>
            <a:br>
              <a:rPr lang="hr-HR" dirty="0" smtClean="0"/>
            </a:br>
            <a:r>
              <a:rPr lang="hr-HR" dirty="0" smtClean="0"/>
              <a:t>on </a:t>
            </a:r>
            <a:r>
              <a:rPr lang="hr-HR" dirty="0"/>
              <a:t>se baš zauzima za nas!</a:t>
            </a:r>
          </a:p>
        </p:txBody>
      </p:sp>
    </p:spTree>
    <p:extLst>
      <p:ext uri="{BB962C8B-B14F-4D97-AF65-F5344CB8AC3E}">
        <p14:creationId xmlns:p14="http://schemas.microsoft.com/office/powerpoint/2010/main" val="17144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2987899"/>
            <a:ext cx="7765322" cy="312080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»Dostojan je zaklani Jaganjac primiti moć, i bogatstvo, i </a:t>
            </a:r>
            <a:r>
              <a:rPr lang="pl-PL" dirty="0" smtClean="0"/>
              <a:t>mudrost, </a:t>
            </a:r>
            <a:r>
              <a:rPr lang="nn-NO" dirty="0" smtClean="0"/>
              <a:t>i snagu,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nn-NO" dirty="0" smtClean="0"/>
              <a:t>i </a:t>
            </a:r>
            <a:r>
              <a:rPr lang="nn-NO" dirty="0"/>
              <a:t>čast, i slavu, i blagoslov</a:t>
            </a:r>
            <a:r>
              <a:rPr lang="nn-NO" dirty="0" smtClean="0"/>
              <a:t>!«</a:t>
            </a:r>
            <a:endParaRPr lang="hr-HR" dirty="0"/>
          </a:p>
          <a:p>
            <a:r>
              <a:rPr lang="hr-HR" dirty="0"/>
              <a:t>»Onomu koji sjedi na </a:t>
            </a:r>
            <a:r>
              <a:rPr lang="hr-HR" dirty="0" smtClean="0"/>
              <a:t>prijestolju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Jaganjcu blagoslov i </a:t>
            </a:r>
            <a:r>
              <a:rPr lang="hr-HR" dirty="0" smtClean="0"/>
              <a:t>čast,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/>
              <a:t>slava i vlast u vijeke vjekova</a:t>
            </a:r>
            <a:r>
              <a:rPr lang="hr-HR" dirty="0" smtClean="0"/>
              <a:t>!«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80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85347" y="3747752"/>
            <a:ext cx="7765322" cy="2360948"/>
          </a:xfrm>
        </p:spPr>
        <p:txBody>
          <a:bodyPr>
            <a:normAutofit/>
          </a:bodyPr>
          <a:lstStyle/>
          <a:p>
            <a:r>
              <a:rPr lang="hr-HR" dirty="0" smtClean="0"/>
              <a:t>Amen.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93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27" y="2535849"/>
            <a:ext cx="1448875" cy="22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373487" y="850006"/>
            <a:ext cx="8435662" cy="5258694"/>
          </a:xfrm>
        </p:spPr>
        <p:txBody>
          <a:bodyPr>
            <a:noAutofit/>
          </a:bodyPr>
          <a:lstStyle/>
          <a:p>
            <a:r>
              <a:rPr lang="hr-HR" dirty="0"/>
              <a:t>Jer ovako govori Gospodin nad vojskama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dirty="0" smtClean="0"/>
              <a:t>„</a:t>
            </a:r>
            <a:r>
              <a:rPr lang="hr-HR" dirty="0"/>
              <a:t>Zamalo, i ja ću potresti nebesa i </a:t>
            </a:r>
            <a:r>
              <a:rPr lang="hr-HR" dirty="0" smtClean="0"/>
              <a:t>zemlju,</a:t>
            </a:r>
            <a:br>
              <a:rPr lang="hr-HR" dirty="0" smtClean="0"/>
            </a:br>
            <a:r>
              <a:rPr lang="hr-HR" dirty="0" smtClean="0"/>
              <a:t>i more </a:t>
            </a:r>
            <a:r>
              <a:rPr lang="hr-HR" dirty="0"/>
              <a:t>i </a:t>
            </a:r>
            <a:r>
              <a:rPr lang="hr-HR" dirty="0" smtClean="0"/>
              <a:t>kopno.</a:t>
            </a:r>
            <a:br>
              <a:rPr lang="hr-HR" dirty="0" smtClean="0"/>
            </a:br>
            <a:r>
              <a:rPr lang="hr-HR" dirty="0" smtClean="0"/>
              <a:t>Potrest </a:t>
            </a:r>
            <a:r>
              <a:rPr lang="hr-HR" dirty="0"/>
              <a:t>ću sve </a:t>
            </a:r>
            <a:r>
              <a:rPr lang="hr-HR" dirty="0" smtClean="0"/>
              <a:t>narode da </a:t>
            </a:r>
            <a:r>
              <a:rPr lang="hr-HR" dirty="0"/>
              <a:t>dođe blago svih naroda, i slavom ću napunit ovaj Dom” – kaže Gospodin nad Vojskama</a:t>
            </a:r>
            <a:r>
              <a:rPr lang="hr-HR" dirty="0" smtClean="0"/>
              <a:t>.</a:t>
            </a:r>
          </a:p>
          <a:p>
            <a:r>
              <a:rPr lang="pl-PL" dirty="0"/>
              <a:t>I doći će iznenada </a:t>
            </a:r>
            <a:r>
              <a:rPr lang="pl-PL" dirty="0" smtClean="0"/>
              <a:t>u Hram </a:t>
            </a:r>
            <a:r>
              <a:rPr lang="pl-PL" dirty="0"/>
              <a:t>svoj </a:t>
            </a:r>
            <a:r>
              <a:rPr lang="hr-HR" dirty="0" smtClean="0"/>
              <a:t>Gospod</a:t>
            </a:r>
            <a:br>
              <a:rPr lang="hr-HR" dirty="0" smtClean="0"/>
            </a:br>
            <a:r>
              <a:rPr lang="hr-HR" dirty="0" smtClean="0"/>
              <a:t>koga </a:t>
            </a:r>
            <a:r>
              <a:rPr lang="hr-HR" dirty="0"/>
              <a:t>vi tražite i anđeo Saveza koga </a:t>
            </a:r>
            <a:r>
              <a:rPr lang="hr-HR" dirty="0" smtClean="0"/>
              <a:t>žudite.</a:t>
            </a:r>
            <a:br>
              <a:rPr lang="hr-HR" dirty="0" smtClean="0"/>
            </a:br>
            <a:r>
              <a:rPr lang="hr-HR" dirty="0" smtClean="0"/>
              <a:t>Evo </a:t>
            </a:r>
            <a:r>
              <a:rPr lang="hr-HR" dirty="0"/>
              <a:t>ga, dolazi već </a:t>
            </a:r>
            <a:r>
              <a:rPr lang="hr-HR" dirty="0" smtClean="0"/>
              <a:t>–</a:t>
            </a:r>
            <a:br>
              <a:rPr lang="hr-HR" dirty="0" smtClean="0"/>
            </a:br>
            <a:r>
              <a:rPr lang="hr-HR" dirty="0" smtClean="0"/>
              <a:t>govori </a:t>
            </a:r>
            <a:r>
              <a:rPr lang="hr-HR" dirty="0"/>
              <a:t>Gospodin nad Vojskama.</a:t>
            </a:r>
          </a:p>
        </p:txBody>
      </p:sp>
    </p:spTree>
    <p:extLst>
      <p:ext uri="{BB962C8B-B14F-4D97-AF65-F5344CB8AC3E}">
        <p14:creationId xmlns:p14="http://schemas.microsoft.com/office/powerpoint/2010/main" val="28128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Ali tko će podnijeti dan njegova dolaska i tko će opstati kad se on </a:t>
            </a:r>
            <a:r>
              <a:rPr lang="hr-HR" dirty="0" smtClean="0"/>
              <a:t>pojavi?</a:t>
            </a:r>
            <a:br>
              <a:rPr lang="hr-HR" dirty="0" smtClean="0"/>
            </a:br>
            <a:r>
              <a:rPr lang="hr-HR" dirty="0" smtClean="0"/>
              <a:t>Jer </a:t>
            </a:r>
            <a:r>
              <a:rPr lang="hr-HR" dirty="0"/>
              <a:t>on je kao oganj ljevačev.</a:t>
            </a:r>
          </a:p>
        </p:txBody>
      </p:sp>
    </p:spTree>
    <p:extLst>
      <p:ext uri="{BB962C8B-B14F-4D97-AF65-F5344CB8AC3E}">
        <p14:creationId xmlns:p14="http://schemas.microsoft.com/office/powerpoint/2010/main" val="401808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Očistit će sinove </a:t>
            </a:r>
            <a:r>
              <a:rPr lang="hr-HR" dirty="0" err="1"/>
              <a:t>Levijeve</a:t>
            </a:r>
            <a:r>
              <a:rPr lang="hr-HR" dirty="0"/>
              <a:t>, da prinose Gospodinu žrtvu u pravednosti.</a:t>
            </a:r>
          </a:p>
        </p:txBody>
      </p:sp>
    </p:spTree>
    <p:extLst>
      <p:ext uri="{BB962C8B-B14F-4D97-AF65-F5344CB8AC3E}">
        <p14:creationId xmlns:p14="http://schemas.microsoft.com/office/powerpoint/2010/main" val="66794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Evo, začet će djevica i roditi sina i nadjenut će mu ime </a:t>
            </a:r>
            <a:r>
              <a:rPr lang="hr-HR" dirty="0" smtClean="0"/>
              <a:t>Emanuel –</a:t>
            </a:r>
          </a:p>
          <a:p>
            <a:r>
              <a:rPr lang="hr-HR" dirty="0" smtClean="0"/>
              <a:t>što </a:t>
            </a:r>
            <a:r>
              <a:rPr lang="hr-HR" dirty="0"/>
              <a:t>znači: S nama Bog!</a:t>
            </a:r>
          </a:p>
        </p:txBody>
      </p:sp>
    </p:spTree>
    <p:extLst>
      <p:ext uri="{BB962C8B-B14F-4D97-AF65-F5344CB8AC3E}">
        <p14:creationId xmlns:p14="http://schemas.microsoft.com/office/powerpoint/2010/main" val="4566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Prilagođeno 1">
      <a:dk1>
        <a:srgbClr val="B88E27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111</TotalTime>
  <Words>590</Words>
  <Application>Microsoft Office PowerPoint</Application>
  <PresentationFormat>Prikaz na zaslonu (4:3)</PresentationFormat>
  <Paragraphs>78</Paragraphs>
  <Slides>59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59</vt:i4>
      </vt:variant>
    </vt:vector>
  </HeadingPairs>
  <TitlesOfParts>
    <vt:vector size="63" baseType="lpstr">
      <vt:lpstr>Arial</vt:lpstr>
      <vt:lpstr>Bookman Old Style</vt:lpstr>
      <vt:lpstr>Rockwell</vt:lpstr>
      <vt:lpstr>Damask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Luka Hrgarek</dc:creator>
  <cp:lastModifiedBy>Luka Hrgarek</cp:lastModifiedBy>
  <cp:revision>16</cp:revision>
  <dcterms:created xsi:type="dcterms:W3CDTF">2016-04-18T15:03:00Z</dcterms:created>
  <dcterms:modified xsi:type="dcterms:W3CDTF">2016-04-23T11:51:57Z</dcterms:modified>
</cp:coreProperties>
</file>